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68" r:id="rId2"/>
    <p:sldId id="287" r:id="rId3"/>
    <p:sldId id="325" r:id="rId4"/>
    <p:sldId id="326" r:id="rId5"/>
    <p:sldId id="300" r:id="rId6"/>
    <p:sldId id="302" r:id="rId7"/>
    <p:sldId id="269" r:id="rId8"/>
    <p:sldId id="272" r:id="rId9"/>
    <p:sldId id="257" r:id="rId10"/>
    <p:sldId id="260" r:id="rId11"/>
    <p:sldId id="258" r:id="rId12"/>
    <p:sldId id="312" r:id="rId13"/>
    <p:sldId id="259" r:id="rId14"/>
    <p:sldId id="285" r:id="rId15"/>
    <p:sldId id="263" r:id="rId16"/>
    <p:sldId id="323" r:id="rId17"/>
    <p:sldId id="297" r:id="rId18"/>
    <p:sldId id="289" r:id="rId19"/>
    <p:sldId id="295" r:id="rId20"/>
    <p:sldId id="310" r:id="rId21"/>
    <p:sldId id="311" r:id="rId22"/>
    <p:sldId id="309" r:id="rId23"/>
    <p:sldId id="316" r:id="rId24"/>
    <p:sldId id="275" r:id="rId25"/>
    <p:sldId id="276" r:id="rId26"/>
    <p:sldId id="313" r:id="rId27"/>
    <p:sldId id="308" r:id="rId28"/>
    <p:sldId id="315" r:id="rId29"/>
    <p:sldId id="317" r:id="rId30"/>
    <p:sldId id="318" r:id="rId31"/>
    <p:sldId id="320" r:id="rId32"/>
    <p:sldId id="319" r:id="rId33"/>
    <p:sldId id="322" r:id="rId34"/>
    <p:sldId id="301" r:id="rId35"/>
    <p:sldId id="306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24446" autoAdjust="0"/>
    <p:restoredTop sz="86559" autoAdjust="0"/>
  </p:normalViewPr>
  <p:slideViewPr>
    <p:cSldViewPr>
      <p:cViewPr varScale="1">
        <p:scale>
          <a:sx n="63" d="100"/>
          <a:sy n="63" d="100"/>
        </p:scale>
        <p:origin x="-134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70" y="23986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2F7B82-2EEA-4511-81D2-4777962D291F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1D8F87C-53C0-4D1E-A45D-120AEAB8E701}">
      <dgm:prSet phldrT="[Текст]"/>
      <dgm:spPr>
        <a:solidFill>
          <a:srgbClr val="92D050"/>
        </a:solidFill>
      </dgm:spPr>
      <dgm:t>
        <a:bodyPr/>
        <a:lstStyle/>
        <a:p>
          <a:r>
            <a:rPr lang="ru-RU" b="1" baseline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Виды здоровьесберегающих технологий</a:t>
          </a:r>
          <a:endParaRPr lang="ru-RU" baseline="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BEDF9D2-32B9-4246-92E5-83FAE0DF0AA4}" type="parTrans" cxnId="{0D7B96A9-56DF-43D3-85F3-B8C28638D9FA}">
      <dgm:prSet/>
      <dgm:spPr/>
      <dgm:t>
        <a:bodyPr/>
        <a:lstStyle/>
        <a:p>
          <a:endParaRPr lang="ru-RU"/>
        </a:p>
      </dgm:t>
    </dgm:pt>
    <dgm:pt modelId="{F66C9777-83FE-4253-B871-69B92A883AE9}" type="sibTrans" cxnId="{0D7B96A9-56DF-43D3-85F3-B8C28638D9FA}">
      <dgm:prSet/>
      <dgm:spPr/>
      <dgm:t>
        <a:bodyPr/>
        <a:lstStyle/>
        <a:p>
          <a:endParaRPr lang="ru-RU"/>
        </a:p>
      </dgm:t>
    </dgm:pt>
    <dgm:pt modelId="{F25665A1-4FC5-45AF-B95D-277D4A214403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ru-RU" sz="2000" b="1" baseline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медико-</a:t>
          </a:r>
          <a:r>
            <a:rPr lang="ru-RU" sz="2000" b="1" baseline="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профилакти</a:t>
          </a:r>
          <a:endParaRPr lang="ru-RU" sz="2000" b="1" baseline="0" dirty="0" smtClean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2000" b="1" baseline="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ческие</a:t>
          </a:r>
          <a:endParaRPr lang="ru-RU" sz="2000" b="1" baseline="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675F580-4D34-43D1-8C19-0D3E55D10431}" type="parTrans" cxnId="{BEC95552-30D0-410B-907B-B6FE6171F6F3}">
      <dgm:prSet/>
      <dgm:spPr/>
      <dgm:t>
        <a:bodyPr/>
        <a:lstStyle/>
        <a:p>
          <a:endParaRPr lang="ru-RU"/>
        </a:p>
      </dgm:t>
    </dgm:pt>
    <dgm:pt modelId="{B0D42B2B-4B79-4778-BAB3-50C9A8B4C7AD}" type="sibTrans" cxnId="{BEC95552-30D0-410B-907B-B6FE6171F6F3}">
      <dgm:prSet/>
      <dgm:spPr/>
      <dgm:t>
        <a:bodyPr/>
        <a:lstStyle/>
        <a:p>
          <a:endParaRPr lang="ru-RU"/>
        </a:p>
      </dgm:t>
    </dgm:pt>
    <dgm:pt modelId="{2D97197D-C991-4171-9683-729A4F07726A}">
      <dgm:prSet phldrT="[Текст]" custT="1"/>
      <dgm:spPr>
        <a:solidFill>
          <a:srgbClr val="FF9900"/>
        </a:solidFill>
      </dgm:spPr>
      <dgm:t>
        <a:bodyPr/>
        <a:lstStyle/>
        <a:p>
          <a:r>
            <a:rPr lang="ru-RU" sz="2000" b="1" baseline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физкультурно-оздоровительные</a:t>
          </a:r>
          <a:endParaRPr lang="ru-RU" sz="2000" b="1" baseline="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2DA3B4E-CBD1-472C-A656-D0DF6FC54C42}" type="parTrans" cxnId="{E9D772D1-155A-4BFA-9452-5CBC57BF1282}">
      <dgm:prSet/>
      <dgm:spPr/>
      <dgm:t>
        <a:bodyPr/>
        <a:lstStyle/>
        <a:p>
          <a:endParaRPr lang="ru-RU"/>
        </a:p>
      </dgm:t>
    </dgm:pt>
    <dgm:pt modelId="{CBC2AA5D-DEA5-46D7-8CE3-9A6C519F7034}" type="sibTrans" cxnId="{E9D772D1-155A-4BFA-9452-5CBC57BF1282}">
      <dgm:prSet/>
      <dgm:spPr/>
      <dgm:t>
        <a:bodyPr/>
        <a:lstStyle/>
        <a:p>
          <a:endParaRPr lang="ru-RU"/>
        </a:p>
      </dgm:t>
    </dgm:pt>
    <dgm:pt modelId="{B28F3BEE-9947-4E0B-BC9E-D20E1B74E220}">
      <dgm:prSet phldrT="[Текст]" custT="1"/>
      <dgm:spPr>
        <a:solidFill>
          <a:srgbClr val="FF0000"/>
        </a:solidFill>
      </dgm:spPr>
      <dgm:t>
        <a:bodyPr/>
        <a:lstStyle/>
        <a:p>
          <a:r>
            <a:rPr lang="ru-RU" sz="2000" b="1" baseline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технологии обеспечения социально-психологического благополучия ребенка</a:t>
          </a:r>
          <a:endParaRPr lang="ru-RU" sz="2000" b="1" baseline="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385AC3F-51A1-439E-B0A6-38E98AE9F2E3}" type="parTrans" cxnId="{077F1A1A-E942-4397-8457-1116865D0318}">
      <dgm:prSet/>
      <dgm:spPr/>
      <dgm:t>
        <a:bodyPr/>
        <a:lstStyle/>
        <a:p>
          <a:endParaRPr lang="ru-RU"/>
        </a:p>
      </dgm:t>
    </dgm:pt>
    <dgm:pt modelId="{2B57D206-FF30-422C-93A4-68F9BE36A063}" type="sibTrans" cxnId="{077F1A1A-E942-4397-8457-1116865D0318}">
      <dgm:prSet/>
      <dgm:spPr/>
      <dgm:t>
        <a:bodyPr/>
        <a:lstStyle/>
        <a:p>
          <a:endParaRPr lang="ru-RU"/>
        </a:p>
      </dgm:t>
    </dgm:pt>
    <dgm:pt modelId="{E39F8362-542D-467D-A33E-15E5A4EA6285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1800" b="1" baseline="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Валеологи-ческого</a:t>
          </a:r>
          <a:r>
            <a:rPr lang="ru-RU" sz="1800" b="1" baseline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просвещения родителей; </a:t>
          </a:r>
          <a:r>
            <a:rPr lang="ru-RU" sz="1800" b="1" baseline="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здоровьесбе-регающие</a:t>
          </a:r>
          <a:r>
            <a:rPr lang="ru-RU" sz="1800" b="1" baseline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образователь-</a:t>
          </a:r>
          <a:r>
            <a:rPr lang="ru-RU" sz="1800" b="1" baseline="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ные</a:t>
          </a:r>
          <a:r>
            <a:rPr lang="ru-RU" sz="1800" b="1" baseline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технологии в детском саду</a:t>
          </a:r>
          <a:endParaRPr lang="ru-RU" sz="1800" b="1" baseline="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156D2C6-0C9E-4A55-929A-5FDE775F7166}" type="parTrans" cxnId="{657380AC-8E11-4F76-8AA7-6CDBE638075E}">
      <dgm:prSet/>
      <dgm:spPr/>
      <dgm:t>
        <a:bodyPr/>
        <a:lstStyle/>
        <a:p>
          <a:endParaRPr lang="ru-RU"/>
        </a:p>
      </dgm:t>
    </dgm:pt>
    <dgm:pt modelId="{B1F88CD4-8479-4069-98E8-31E66802BEBC}" type="sibTrans" cxnId="{657380AC-8E11-4F76-8AA7-6CDBE638075E}">
      <dgm:prSet/>
      <dgm:spPr/>
      <dgm:t>
        <a:bodyPr/>
        <a:lstStyle/>
        <a:p>
          <a:endParaRPr lang="ru-RU"/>
        </a:p>
      </dgm:t>
    </dgm:pt>
    <dgm:pt modelId="{419B8606-007E-46C7-82D4-71E579A103EE}" type="pres">
      <dgm:prSet presAssocID="{472F7B82-2EEA-4511-81D2-4777962D291F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5C5BA2F-8738-4AB8-B459-F2E71CB6ABDB}" type="pres">
      <dgm:prSet presAssocID="{81D8F87C-53C0-4D1E-A45D-120AEAB8E701}" presName="roof" presStyleLbl="dkBgShp" presStyleIdx="0" presStyleCnt="2" custScaleY="123133"/>
      <dgm:spPr/>
      <dgm:t>
        <a:bodyPr/>
        <a:lstStyle/>
        <a:p>
          <a:endParaRPr lang="ru-RU"/>
        </a:p>
      </dgm:t>
    </dgm:pt>
    <dgm:pt modelId="{4B0EC416-BC40-4C04-BB46-8E0E9A6B3C0E}" type="pres">
      <dgm:prSet presAssocID="{81D8F87C-53C0-4D1E-A45D-120AEAB8E701}" presName="pillars" presStyleCnt="0"/>
      <dgm:spPr/>
    </dgm:pt>
    <dgm:pt modelId="{0A2F7FFF-FAB5-4E5C-A1F7-148642B040ED}" type="pres">
      <dgm:prSet presAssocID="{81D8F87C-53C0-4D1E-A45D-120AEAB8E701}" presName="pillar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58B12C-1B35-4A6E-8977-298AE7CB5F6E}" type="pres">
      <dgm:prSet presAssocID="{2D97197D-C991-4171-9683-729A4F07726A}" presName="pillar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327534-371B-40A6-9B46-DA225817A9E9}" type="pres">
      <dgm:prSet presAssocID="{B28F3BEE-9947-4E0B-BC9E-D20E1B74E220}" presName="pillar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95F5B1-8E4C-4D7F-A75B-63A4B1F535C0}" type="pres">
      <dgm:prSet presAssocID="{E39F8362-542D-467D-A33E-15E5A4EA6285}" presName="pillar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000343-F90E-45CD-B503-781B366A8310}" type="pres">
      <dgm:prSet presAssocID="{81D8F87C-53C0-4D1E-A45D-120AEAB8E701}" presName="base" presStyleLbl="dkBgShp" presStyleIdx="1" presStyleCnt="2" custFlipVert="1" custScaleY="33555"/>
      <dgm:spPr/>
    </dgm:pt>
  </dgm:ptLst>
  <dgm:cxnLst>
    <dgm:cxn modelId="{67386518-3ECA-4C27-BD83-F994A8509C6C}" type="presOf" srcId="{F25665A1-4FC5-45AF-B95D-277D4A214403}" destId="{0A2F7FFF-FAB5-4E5C-A1F7-148642B040ED}" srcOrd="0" destOrd="0" presId="urn:microsoft.com/office/officeart/2005/8/layout/hList3"/>
    <dgm:cxn modelId="{0D7B96A9-56DF-43D3-85F3-B8C28638D9FA}" srcId="{472F7B82-2EEA-4511-81D2-4777962D291F}" destId="{81D8F87C-53C0-4D1E-A45D-120AEAB8E701}" srcOrd="0" destOrd="0" parTransId="{CBEDF9D2-32B9-4246-92E5-83FAE0DF0AA4}" sibTransId="{F66C9777-83FE-4253-B871-69B92A883AE9}"/>
    <dgm:cxn modelId="{BEC95552-30D0-410B-907B-B6FE6171F6F3}" srcId="{81D8F87C-53C0-4D1E-A45D-120AEAB8E701}" destId="{F25665A1-4FC5-45AF-B95D-277D4A214403}" srcOrd="0" destOrd="0" parTransId="{D675F580-4D34-43D1-8C19-0D3E55D10431}" sibTransId="{B0D42B2B-4B79-4778-BAB3-50C9A8B4C7AD}"/>
    <dgm:cxn modelId="{077F1A1A-E942-4397-8457-1116865D0318}" srcId="{81D8F87C-53C0-4D1E-A45D-120AEAB8E701}" destId="{B28F3BEE-9947-4E0B-BC9E-D20E1B74E220}" srcOrd="2" destOrd="0" parTransId="{1385AC3F-51A1-439E-B0A6-38E98AE9F2E3}" sibTransId="{2B57D206-FF30-422C-93A4-68F9BE36A063}"/>
    <dgm:cxn modelId="{173E9009-363B-4F72-A61D-86962672C871}" type="presOf" srcId="{E39F8362-542D-467D-A33E-15E5A4EA6285}" destId="{E395F5B1-8E4C-4D7F-A75B-63A4B1F535C0}" srcOrd="0" destOrd="0" presId="urn:microsoft.com/office/officeart/2005/8/layout/hList3"/>
    <dgm:cxn modelId="{00452132-BB91-49B0-968A-DE656D6148FA}" type="presOf" srcId="{B28F3BEE-9947-4E0B-BC9E-D20E1B74E220}" destId="{71327534-371B-40A6-9B46-DA225817A9E9}" srcOrd="0" destOrd="0" presId="urn:microsoft.com/office/officeart/2005/8/layout/hList3"/>
    <dgm:cxn modelId="{9FCE4089-DF99-4424-84B8-3D484626DAB3}" type="presOf" srcId="{81D8F87C-53C0-4D1E-A45D-120AEAB8E701}" destId="{D5C5BA2F-8738-4AB8-B459-F2E71CB6ABDB}" srcOrd="0" destOrd="0" presId="urn:microsoft.com/office/officeart/2005/8/layout/hList3"/>
    <dgm:cxn modelId="{E9D772D1-155A-4BFA-9452-5CBC57BF1282}" srcId="{81D8F87C-53C0-4D1E-A45D-120AEAB8E701}" destId="{2D97197D-C991-4171-9683-729A4F07726A}" srcOrd="1" destOrd="0" parTransId="{32DA3B4E-CBD1-472C-A656-D0DF6FC54C42}" sibTransId="{CBC2AA5D-DEA5-46D7-8CE3-9A6C519F7034}"/>
    <dgm:cxn modelId="{7E41409F-CB58-4B71-8B20-EE28C0EDEFB5}" type="presOf" srcId="{472F7B82-2EEA-4511-81D2-4777962D291F}" destId="{419B8606-007E-46C7-82D4-71E579A103EE}" srcOrd="0" destOrd="0" presId="urn:microsoft.com/office/officeart/2005/8/layout/hList3"/>
    <dgm:cxn modelId="{C1FD0E1D-A1D9-4E6C-A186-A89F864B510D}" type="presOf" srcId="{2D97197D-C991-4171-9683-729A4F07726A}" destId="{4558B12C-1B35-4A6E-8977-298AE7CB5F6E}" srcOrd="0" destOrd="0" presId="urn:microsoft.com/office/officeart/2005/8/layout/hList3"/>
    <dgm:cxn modelId="{657380AC-8E11-4F76-8AA7-6CDBE638075E}" srcId="{81D8F87C-53C0-4D1E-A45D-120AEAB8E701}" destId="{E39F8362-542D-467D-A33E-15E5A4EA6285}" srcOrd="3" destOrd="0" parTransId="{4156D2C6-0C9E-4A55-929A-5FDE775F7166}" sibTransId="{B1F88CD4-8479-4069-98E8-31E66802BEBC}"/>
    <dgm:cxn modelId="{E964DCCD-F0E7-49EE-B999-A421DF94928C}" type="presParOf" srcId="{419B8606-007E-46C7-82D4-71E579A103EE}" destId="{D5C5BA2F-8738-4AB8-B459-F2E71CB6ABDB}" srcOrd="0" destOrd="0" presId="urn:microsoft.com/office/officeart/2005/8/layout/hList3"/>
    <dgm:cxn modelId="{D27BC0B8-EE0B-422A-883F-E08534921E0F}" type="presParOf" srcId="{419B8606-007E-46C7-82D4-71E579A103EE}" destId="{4B0EC416-BC40-4C04-BB46-8E0E9A6B3C0E}" srcOrd="1" destOrd="0" presId="urn:microsoft.com/office/officeart/2005/8/layout/hList3"/>
    <dgm:cxn modelId="{1508796B-C562-4E59-B05E-9CB960B34340}" type="presParOf" srcId="{4B0EC416-BC40-4C04-BB46-8E0E9A6B3C0E}" destId="{0A2F7FFF-FAB5-4E5C-A1F7-148642B040ED}" srcOrd="0" destOrd="0" presId="urn:microsoft.com/office/officeart/2005/8/layout/hList3"/>
    <dgm:cxn modelId="{0FD65A69-8B95-4B1D-9CF4-E31A109E63B1}" type="presParOf" srcId="{4B0EC416-BC40-4C04-BB46-8E0E9A6B3C0E}" destId="{4558B12C-1B35-4A6E-8977-298AE7CB5F6E}" srcOrd="1" destOrd="0" presId="urn:microsoft.com/office/officeart/2005/8/layout/hList3"/>
    <dgm:cxn modelId="{90101E52-0429-4C3F-A019-B9BFC57CC1FA}" type="presParOf" srcId="{4B0EC416-BC40-4C04-BB46-8E0E9A6B3C0E}" destId="{71327534-371B-40A6-9B46-DA225817A9E9}" srcOrd="2" destOrd="0" presId="urn:microsoft.com/office/officeart/2005/8/layout/hList3"/>
    <dgm:cxn modelId="{5B81DFE0-3641-46C0-B9F5-3DA0B9A860BC}" type="presParOf" srcId="{4B0EC416-BC40-4C04-BB46-8E0E9A6B3C0E}" destId="{E395F5B1-8E4C-4D7F-A75B-63A4B1F535C0}" srcOrd="3" destOrd="0" presId="urn:microsoft.com/office/officeart/2005/8/layout/hList3"/>
    <dgm:cxn modelId="{76A41E88-5338-4A55-928E-E1AB30BFB300}" type="presParOf" srcId="{419B8606-007E-46C7-82D4-71E579A103EE}" destId="{F1000343-F90E-45CD-B503-781B366A8310}" srcOrd="2" destOrd="0" presId="urn:microsoft.com/office/officeart/2005/8/layout/hList3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E7485A5-F8F1-4FE6-A0CD-BDBF37E2F433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8E575A4-D4A9-44CE-91CE-100900FD3D63}">
      <dgm:prSet phldrT="[Текст]"/>
      <dgm:spPr>
        <a:solidFill>
          <a:srgbClr val="FF3300"/>
        </a:solidFill>
        <a:ln>
          <a:solidFill>
            <a:schemeClr val="bg1"/>
          </a:solidFill>
        </a:ln>
      </dgm:spPr>
      <dgm:t>
        <a:bodyPr/>
        <a:lstStyle/>
        <a:p>
          <a:r>
            <a:rPr lang="ru-RU" b="1" baseline="0" dirty="0" smtClean="0">
              <a:solidFill>
                <a:schemeClr val="bg1"/>
              </a:solidFill>
            </a:rPr>
            <a:t>Формы организации </a:t>
          </a:r>
          <a:r>
            <a:rPr lang="ru-RU" b="1" baseline="0" dirty="0" err="1" smtClean="0">
              <a:solidFill>
                <a:schemeClr val="bg1"/>
              </a:solidFill>
            </a:rPr>
            <a:t>здоровьесберегающей</a:t>
          </a:r>
          <a:r>
            <a:rPr lang="ru-RU" b="1" baseline="0" dirty="0" smtClean="0">
              <a:solidFill>
                <a:schemeClr val="bg1"/>
              </a:solidFill>
            </a:rPr>
            <a:t> работы</a:t>
          </a:r>
          <a:endParaRPr lang="ru-RU" baseline="0" dirty="0">
            <a:solidFill>
              <a:schemeClr val="bg1"/>
            </a:solidFill>
          </a:endParaRPr>
        </a:p>
      </dgm:t>
    </dgm:pt>
    <dgm:pt modelId="{0611DFC0-7307-49FB-A458-3716AFC6F204}" type="parTrans" cxnId="{FF6130A4-0CF5-469D-9136-8B99F348013B}">
      <dgm:prSet/>
      <dgm:spPr/>
      <dgm:t>
        <a:bodyPr/>
        <a:lstStyle/>
        <a:p>
          <a:endParaRPr lang="ru-RU"/>
        </a:p>
      </dgm:t>
    </dgm:pt>
    <dgm:pt modelId="{BC355475-45D0-4F82-B866-20C6335F0840}" type="sibTrans" cxnId="{FF6130A4-0CF5-469D-9136-8B99F348013B}">
      <dgm:prSet/>
      <dgm:spPr/>
      <dgm:t>
        <a:bodyPr/>
        <a:lstStyle/>
        <a:p>
          <a:endParaRPr lang="ru-RU"/>
        </a:p>
      </dgm:t>
    </dgm:pt>
    <dgm:pt modelId="{AB4320DF-962F-40AC-B6DA-8EDB20904567}">
      <dgm:prSet phldrT="[Текст]" custT="1"/>
      <dgm:spPr>
        <a:solidFill>
          <a:srgbClr val="FF0000">
            <a:alpha val="54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lang="ru-RU" sz="1400" b="1" baseline="0" dirty="0" smtClean="0">
              <a:solidFill>
                <a:srgbClr val="002060"/>
              </a:solidFill>
            </a:rPr>
            <a:t>Физкультурные занятия, ЛФК, спортивные праздники , соревнования </a:t>
          </a:r>
          <a:endParaRPr lang="ru-RU" sz="1400" b="1" baseline="0" dirty="0">
            <a:solidFill>
              <a:srgbClr val="002060"/>
            </a:solidFill>
          </a:endParaRPr>
        </a:p>
      </dgm:t>
    </dgm:pt>
    <dgm:pt modelId="{5CA2C498-3B0A-43A3-95D8-E9C6C25D21AF}" type="parTrans" cxnId="{C76AB609-C08B-40C7-943D-4E03B6C7A60D}">
      <dgm:prSet/>
      <dgm:spPr/>
      <dgm:t>
        <a:bodyPr/>
        <a:lstStyle/>
        <a:p>
          <a:endParaRPr lang="ru-RU"/>
        </a:p>
      </dgm:t>
    </dgm:pt>
    <dgm:pt modelId="{9810CDF9-B890-4FA2-9B2D-DDDC6B6356BB}" type="sibTrans" cxnId="{C76AB609-C08B-40C7-943D-4E03B6C7A60D}">
      <dgm:prSet/>
      <dgm:spPr/>
      <dgm:t>
        <a:bodyPr/>
        <a:lstStyle/>
        <a:p>
          <a:endParaRPr lang="ru-RU"/>
        </a:p>
      </dgm:t>
    </dgm:pt>
    <dgm:pt modelId="{55872B38-5CB7-45AB-B63A-E49EDA1BBACA}">
      <dgm:prSet phldrT="[Текст]" custT="1"/>
      <dgm:spPr>
        <a:solidFill>
          <a:srgbClr val="FFC000"/>
        </a:solidFill>
        <a:ln>
          <a:solidFill>
            <a:schemeClr val="bg1"/>
          </a:solidFill>
        </a:ln>
      </dgm:spPr>
      <dgm:t>
        <a:bodyPr/>
        <a:lstStyle/>
        <a:p>
          <a:r>
            <a:rPr lang="ru-RU" sz="1400" b="1" baseline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Плавание, БОС оздоровление</a:t>
          </a:r>
          <a:endParaRPr lang="ru-RU" sz="1400" b="1" baseline="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B0182DA-C507-4054-8F3B-19B9EB5B698D}" type="parTrans" cxnId="{4DE8229F-4204-4D75-B8EA-AF64BEC367CE}">
      <dgm:prSet/>
      <dgm:spPr/>
      <dgm:t>
        <a:bodyPr/>
        <a:lstStyle/>
        <a:p>
          <a:endParaRPr lang="ru-RU"/>
        </a:p>
      </dgm:t>
    </dgm:pt>
    <dgm:pt modelId="{1DCB5539-B674-4B63-8BF3-85AD6A0E93CF}" type="sibTrans" cxnId="{4DE8229F-4204-4D75-B8EA-AF64BEC367CE}">
      <dgm:prSet/>
      <dgm:spPr/>
      <dgm:t>
        <a:bodyPr/>
        <a:lstStyle/>
        <a:p>
          <a:endParaRPr lang="ru-RU"/>
        </a:p>
      </dgm:t>
    </dgm:pt>
    <dgm:pt modelId="{6BF83296-D859-41E6-9B15-7F2280E513F5}">
      <dgm:prSet phldrT="[Текст]" custT="1"/>
      <dgm:spPr>
        <a:solidFill>
          <a:srgbClr val="FFFF00"/>
        </a:solidFill>
        <a:ln>
          <a:solidFill>
            <a:schemeClr val="bg1"/>
          </a:solidFill>
        </a:ln>
      </dgm:spPr>
      <dgm:t>
        <a:bodyPr/>
        <a:lstStyle/>
        <a:p>
          <a:r>
            <a:rPr lang="ru-RU" sz="1400" b="1" baseline="0" dirty="0" smtClean="0">
              <a:solidFill>
                <a:srgbClr val="002060"/>
              </a:solidFill>
            </a:rPr>
            <a:t>Подвижные  и спортивные игры , самостоятельная деятельность детей  </a:t>
          </a:r>
          <a:endParaRPr lang="ru-RU" sz="1400" b="1" baseline="0" dirty="0">
            <a:solidFill>
              <a:srgbClr val="002060"/>
            </a:solidFill>
          </a:endParaRPr>
        </a:p>
      </dgm:t>
    </dgm:pt>
    <dgm:pt modelId="{D73FC434-3619-4178-89B9-CF762B21A645}" type="parTrans" cxnId="{D92B02E0-2117-4C46-BBC7-1830B2D5C6C6}">
      <dgm:prSet/>
      <dgm:spPr/>
      <dgm:t>
        <a:bodyPr/>
        <a:lstStyle/>
        <a:p>
          <a:endParaRPr lang="ru-RU"/>
        </a:p>
      </dgm:t>
    </dgm:pt>
    <dgm:pt modelId="{0B92A859-0A3E-4858-8F49-F3DCE21671DB}" type="sibTrans" cxnId="{D92B02E0-2117-4C46-BBC7-1830B2D5C6C6}">
      <dgm:prSet/>
      <dgm:spPr/>
      <dgm:t>
        <a:bodyPr/>
        <a:lstStyle/>
        <a:p>
          <a:endParaRPr lang="ru-RU"/>
        </a:p>
      </dgm:t>
    </dgm:pt>
    <dgm:pt modelId="{E91B85AB-D714-4BBB-A196-EDE27075A2EE}">
      <dgm:prSet phldrT="[Текст]"/>
      <dgm:spPr>
        <a:solidFill>
          <a:srgbClr val="92D050"/>
        </a:solidFill>
        <a:ln>
          <a:solidFill>
            <a:schemeClr val="bg1"/>
          </a:solidFill>
        </a:ln>
      </dgm:spPr>
      <dgm:t>
        <a:bodyPr/>
        <a:lstStyle/>
        <a:p>
          <a:r>
            <a:rPr lang="ru-RU" b="1" baseline="0" dirty="0" smtClean="0">
              <a:solidFill>
                <a:srgbClr val="002060"/>
              </a:solidFill>
            </a:rPr>
            <a:t>Утренние оздоровительные мероприятия, гимнастика после сна, закаливающие процедуры </a:t>
          </a:r>
          <a:endParaRPr lang="ru-RU" b="1" baseline="0" dirty="0">
            <a:solidFill>
              <a:srgbClr val="002060"/>
            </a:solidFill>
          </a:endParaRPr>
        </a:p>
      </dgm:t>
    </dgm:pt>
    <dgm:pt modelId="{BD8C0A8B-014A-4999-BB26-3D242F41EB74}" type="parTrans" cxnId="{C8C68220-D3ED-4EE5-9AE5-289E43188E26}">
      <dgm:prSet/>
      <dgm:spPr/>
      <dgm:t>
        <a:bodyPr/>
        <a:lstStyle/>
        <a:p>
          <a:endParaRPr lang="ru-RU"/>
        </a:p>
      </dgm:t>
    </dgm:pt>
    <dgm:pt modelId="{5EB0BCEB-9594-4FF6-B7AF-B5819B282848}" type="sibTrans" cxnId="{C8C68220-D3ED-4EE5-9AE5-289E43188E26}">
      <dgm:prSet/>
      <dgm:spPr/>
      <dgm:t>
        <a:bodyPr/>
        <a:lstStyle/>
        <a:p>
          <a:endParaRPr lang="ru-RU"/>
        </a:p>
      </dgm:t>
    </dgm:pt>
    <dgm:pt modelId="{5461C4EB-233D-43E9-820A-5915A593741D}">
      <dgm:prSet phldrT="[Текст]"/>
      <dgm:spPr>
        <a:solidFill>
          <a:srgbClr val="00B0F0"/>
        </a:solidFill>
        <a:ln>
          <a:solidFill>
            <a:schemeClr val="bg1"/>
          </a:solidFill>
        </a:ln>
      </dgm:spPr>
      <dgm:t>
        <a:bodyPr/>
        <a:lstStyle/>
        <a:p>
          <a:r>
            <a:rPr lang="ru-RU" b="1" baseline="0" dirty="0" smtClean="0">
              <a:solidFill>
                <a:srgbClr val="002060"/>
              </a:solidFill>
            </a:rPr>
            <a:t>Динамические паузы, </a:t>
          </a:r>
          <a:r>
            <a:rPr lang="ru-RU" b="1" baseline="0" dirty="0" err="1" smtClean="0">
              <a:solidFill>
                <a:srgbClr val="002060"/>
              </a:solidFill>
            </a:rPr>
            <a:t>логоритмика</a:t>
          </a:r>
          <a:endParaRPr lang="ru-RU" b="1" baseline="0" dirty="0">
            <a:solidFill>
              <a:srgbClr val="002060"/>
            </a:solidFill>
          </a:endParaRPr>
        </a:p>
      </dgm:t>
    </dgm:pt>
    <dgm:pt modelId="{6D2BAFFA-F044-45E5-ACFE-2A24B7162294}" type="parTrans" cxnId="{5EF0DB03-DA26-4D66-83E8-52C5937D5C16}">
      <dgm:prSet/>
      <dgm:spPr/>
      <dgm:t>
        <a:bodyPr/>
        <a:lstStyle/>
        <a:p>
          <a:endParaRPr lang="ru-RU"/>
        </a:p>
      </dgm:t>
    </dgm:pt>
    <dgm:pt modelId="{0106B067-4700-45FD-9C54-B2AE83A0EDA1}" type="sibTrans" cxnId="{5EF0DB03-DA26-4D66-83E8-52C5937D5C16}">
      <dgm:prSet/>
      <dgm:spPr/>
      <dgm:t>
        <a:bodyPr/>
        <a:lstStyle/>
        <a:p>
          <a:endParaRPr lang="ru-RU"/>
        </a:p>
      </dgm:t>
    </dgm:pt>
    <dgm:pt modelId="{49E0CA42-BEB4-48D3-B3EF-E40D25B34AB3}">
      <dgm:prSet phldrT="[Текст]" custT="1"/>
      <dgm:spPr>
        <a:solidFill>
          <a:srgbClr val="0070C0"/>
        </a:solidFill>
        <a:ln>
          <a:solidFill>
            <a:schemeClr val="bg1"/>
          </a:solidFill>
        </a:ln>
      </dgm:spPr>
      <dgm:t>
        <a:bodyPr/>
        <a:lstStyle/>
        <a:p>
          <a:r>
            <a:rPr lang="ru-RU" sz="1400" b="1" baseline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Технология музыкального воздействия ,  ритмопластика </a:t>
          </a:r>
          <a:endParaRPr lang="ru-RU" sz="1400" b="1" baseline="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3CAA11E-905E-4090-BF57-CE0BF8879D86}" type="parTrans" cxnId="{41CECC82-B8B4-4CE7-AEC4-40F4702AC952}">
      <dgm:prSet/>
      <dgm:spPr/>
      <dgm:t>
        <a:bodyPr/>
        <a:lstStyle/>
        <a:p>
          <a:endParaRPr lang="ru-RU"/>
        </a:p>
      </dgm:t>
    </dgm:pt>
    <dgm:pt modelId="{5DC1B7D1-775C-4636-A886-D123B9939D37}" type="sibTrans" cxnId="{41CECC82-B8B4-4CE7-AEC4-40F4702AC952}">
      <dgm:prSet/>
      <dgm:spPr/>
      <dgm:t>
        <a:bodyPr/>
        <a:lstStyle/>
        <a:p>
          <a:endParaRPr lang="ru-RU"/>
        </a:p>
      </dgm:t>
    </dgm:pt>
    <dgm:pt modelId="{4140FB6B-2D74-458D-B3B4-BB6AA53EAA59}">
      <dgm:prSet phldrT="[Текст]" custT="1"/>
      <dgm:spPr>
        <a:solidFill>
          <a:srgbClr val="7030A0"/>
        </a:solidFill>
        <a:ln>
          <a:solidFill>
            <a:schemeClr val="bg1"/>
          </a:solidFill>
        </a:ln>
      </dgm:spPr>
      <dgm:t>
        <a:bodyPr/>
        <a:lstStyle/>
        <a:p>
          <a:r>
            <a:rPr lang="ru-RU" sz="1400" b="1" baseline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Витаминизация и работа процедурного кабинета</a:t>
          </a:r>
          <a:endParaRPr lang="ru-RU" sz="1400" b="1" baseline="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163CA83-9B6F-484C-BBC5-B6590AF4BE43}" type="parTrans" cxnId="{A19DE337-C8C8-43CE-82CD-2CB953E9C8E8}">
      <dgm:prSet/>
      <dgm:spPr/>
      <dgm:t>
        <a:bodyPr/>
        <a:lstStyle/>
        <a:p>
          <a:endParaRPr lang="ru-RU"/>
        </a:p>
      </dgm:t>
    </dgm:pt>
    <dgm:pt modelId="{3A57DE77-84CA-48F0-B9B8-3C9DF94B4D40}" type="sibTrans" cxnId="{A19DE337-C8C8-43CE-82CD-2CB953E9C8E8}">
      <dgm:prSet/>
      <dgm:spPr/>
      <dgm:t>
        <a:bodyPr/>
        <a:lstStyle/>
        <a:p>
          <a:endParaRPr lang="ru-RU"/>
        </a:p>
      </dgm:t>
    </dgm:pt>
    <dgm:pt modelId="{72DD2552-B058-40C3-A2BB-168979A97FD6}">
      <dgm:prSet phldrT="[Текст]" custT="1"/>
      <dgm:spPr>
        <a:solidFill>
          <a:srgbClr val="00B050"/>
        </a:solidFill>
        <a:ln>
          <a:solidFill>
            <a:schemeClr val="bg1"/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baseline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Массаж, физиотерапия, водолечение</a:t>
          </a:r>
          <a:r>
            <a:rPr lang="ru-RU" sz="1800" baseline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1800" b="1" baseline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ножные ванны</a:t>
          </a:r>
        </a:p>
        <a:p>
          <a:pPr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baseline="0" dirty="0">
            <a:solidFill>
              <a:schemeClr val="bg1"/>
            </a:solidFill>
          </a:endParaRPr>
        </a:p>
      </dgm:t>
    </dgm:pt>
    <dgm:pt modelId="{AB5BE96B-7056-4374-898D-0D542DC953EC}" type="parTrans" cxnId="{65C96F41-B86F-43BC-8B57-311F19012069}">
      <dgm:prSet/>
      <dgm:spPr/>
      <dgm:t>
        <a:bodyPr/>
        <a:lstStyle/>
        <a:p>
          <a:endParaRPr lang="ru-RU"/>
        </a:p>
      </dgm:t>
    </dgm:pt>
    <dgm:pt modelId="{5F8DAC7D-046D-4E42-9A58-6612B46F5100}" type="sibTrans" cxnId="{65C96F41-B86F-43BC-8B57-311F19012069}">
      <dgm:prSet/>
      <dgm:spPr/>
      <dgm:t>
        <a:bodyPr/>
        <a:lstStyle/>
        <a:p>
          <a:endParaRPr lang="ru-RU"/>
        </a:p>
      </dgm:t>
    </dgm:pt>
    <dgm:pt modelId="{7281C4B8-DF8C-4928-B184-1D499678B2B2}">
      <dgm:prSet phldrT="[Текст]" custT="1"/>
      <dgm:spPr>
        <a:solidFill>
          <a:srgbClr val="FF66CC"/>
        </a:solidFill>
        <a:ln>
          <a:solidFill>
            <a:schemeClr val="bg1"/>
          </a:solidFill>
        </a:ln>
      </dgm:spPr>
      <dgm:t>
        <a:bodyPr/>
        <a:lstStyle/>
        <a:p>
          <a:r>
            <a:rPr lang="ru-RU" sz="1800" b="1" baseline="0" dirty="0" smtClean="0">
              <a:solidFill>
                <a:schemeClr val="bg1"/>
              </a:solidFill>
            </a:rPr>
            <a:t>Релаксация, дыхательные упражнения, точечный массаж, самомассаж , психогимнастика, сказкотерапия ,</a:t>
          </a:r>
        </a:p>
        <a:p>
          <a:r>
            <a:rPr lang="ru-RU" sz="1800" b="1" baseline="0" dirty="0" smtClean="0">
              <a:solidFill>
                <a:schemeClr val="bg1"/>
              </a:solidFill>
            </a:rPr>
            <a:t> песочная терапия</a:t>
          </a:r>
          <a:endParaRPr lang="ru-RU" sz="1800" b="1" baseline="0" dirty="0">
            <a:solidFill>
              <a:schemeClr val="bg1"/>
            </a:solidFill>
          </a:endParaRPr>
        </a:p>
      </dgm:t>
    </dgm:pt>
    <dgm:pt modelId="{CA86C5C3-26F9-4942-9D8D-4E0E1CC46486}" type="parTrans" cxnId="{BBC29393-A9DD-4D0E-A93B-9AE327B48998}">
      <dgm:prSet/>
      <dgm:spPr/>
      <dgm:t>
        <a:bodyPr/>
        <a:lstStyle/>
        <a:p>
          <a:endParaRPr lang="ru-RU"/>
        </a:p>
      </dgm:t>
    </dgm:pt>
    <dgm:pt modelId="{F7BC6D79-0047-4136-9D84-34A11FF7559B}" type="sibTrans" cxnId="{BBC29393-A9DD-4D0E-A93B-9AE327B48998}">
      <dgm:prSet/>
      <dgm:spPr/>
      <dgm:t>
        <a:bodyPr/>
        <a:lstStyle/>
        <a:p>
          <a:endParaRPr lang="ru-RU"/>
        </a:p>
      </dgm:t>
    </dgm:pt>
    <dgm:pt modelId="{226298CA-C3E3-409B-83A6-0395C54211D6}" type="pres">
      <dgm:prSet presAssocID="{9E7485A5-F8F1-4FE6-A0CD-BDBF37E2F433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DEBF280-80FE-4654-A3D2-496556AE2BC9}" type="pres">
      <dgm:prSet presAssocID="{98E575A4-D4A9-44CE-91CE-100900FD3D63}" presName="root1" presStyleCnt="0"/>
      <dgm:spPr/>
    </dgm:pt>
    <dgm:pt modelId="{C13BE72B-B015-4FD2-885C-00075EC04116}" type="pres">
      <dgm:prSet presAssocID="{98E575A4-D4A9-44CE-91CE-100900FD3D63}" presName="LevelOneTextNode" presStyleLbl="node0" presStyleIdx="0" presStyleCnt="1" custScaleX="299211" custScaleY="149165" custLinFactX="-100000" custLinFactNeighborX="-192921" custLinFactNeighborY="23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DFD9E08-50C5-4760-B59A-DBE761F9EB62}" type="pres">
      <dgm:prSet presAssocID="{98E575A4-D4A9-44CE-91CE-100900FD3D63}" presName="level2hierChild" presStyleCnt="0"/>
      <dgm:spPr/>
    </dgm:pt>
    <dgm:pt modelId="{5B8F48D5-EA8A-46C6-8B48-1E9A409B7D29}" type="pres">
      <dgm:prSet presAssocID="{5CA2C498-3B0A-43A3-95D8-E9C6C25D21AF}" presName="conn2-1" presStyleLbl="parChTrans1D2" presStyleIdx="0" presStyleCnt="9"/>
      <dgm:spPr/>
      <dgm:t>
        <a:bodyPr/>
        <a:lstStyle/>
        <a:p>
          <a:endParaRPr lang="ru-RU"/>
        </a:p>
      </dgm:t>
    </dgm:pt>
    <dgm:pt modelId="{A24AB5E6-2C93-4DB5-849A-D35454032D91}" type="pres">
      <dgm:prSet presAssocID="{5CA2C498-3B0A-43A3-95D8-E9C6C25D21AF}" presName="connTx" presStyleLbl="parChTrans1D2" presStyleIdx="0" presStyleCnt="9"/>
      <dgm:spPr/>
      <dgm:t>
        <a:bodyPr/>
        <a:lstStyle/>
        <a:p>
          <a:endParaRPr lang="ru-RU"/>
        </a:p>
      </dgm:t>
    </dgm:pt>
    <dgm:pt modelId="{7CDF1154-0020-4096-9BCF-E3E503007339}" type="pres">
      <dgm:prSet presAssocID="{AB4320DF-962F-40AC-B6DA-8EDB20904567}" presName="root2" presStyleCnt="0"/>
      <dgm:spPr/>
    </dgm:pt>
    <dgm:pt modelId="{2218107C-6F86-4384-A791-E5FE655A7BC1}" type="pres">
      <dgm:prSet presAssocID="{AB4320DF-962F-40AC-B6DA-8EDB20904567}" presName="LevelTwoTextNode" presStyleLbl="node2" presStyleIdx="0" presStyleCnt="9" custScaleX="379622" custScaleY="99646" custLinFactNeighborX="-451" custLinFactNeighborY="-17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DF30147-AAEE-45F3-A066-BB466E899963}" type="pres">
      <dgm:prSet presAssocID="{AB4320DF-962F-40AC-B6DA-8EDB20904567}" presName="level3hierChild" presStyleCnt="0"/>
      <dgm:spPr/>
    </dgm:pt>
    <dgm:pt modelId="{3D1DA0E6-20EA-4A06-8CC9-244131AA415F}" type="pres">
      <dgm:prSet presAssocID="{5B0182DA-C507-4054-8F3B-19B9EB5B698D}" presName="conn2-1" presStyleLbl="parChTrans1D2" presStyleIdx="1" presStyleCnt="9"/>
      <dgm:spPr/>
      <dgm:t>
        <a:bodyPr/>
        <a:lstStyle/>
        <a:p>
          <a:endParaRPr lang="ru-RU"/>
        </a:p>
      </dgm:t>
    </dgm:pt>
    <dgm:pt modelId="{7F951305-E939-4952-9CCD-DD5BB6B13BAC}" type="pres">
      <dgm:prSet presAssocID="{5B0182DA-C507-4054-8F3B-19B9EB5B698D}" presName="connTx" presStyleLbl="parChTrans1D2" presStyleIdx="1" presStyleCnt="9"/>
      <dgm:spPr/>
      <dgm:t>
        <a:bodyPr/>
        <a:lstStyle/>
        <a:p>
          <a:endParaRPr lang="ru-RU"/>
        </a:p>
      </dgm:t>
    </dgm:pt>
    <dgm:pt modelId="{23619BE4-C6A8-4E06-98B2-B66AE5FB294A}" type="pres">
      <dgm:prSet presAssocID="{55872B38-5CB7-45AB-B63A-E49EDA1BBACA}" presName="root2" presStyleCnt="0"/>
      <dgm:spPr/>
    </dgm:pt>
    <dgm:pt modelId="{6EC3D6C9-08A5-4084-B575-CF7117D0289D}" type="pres">
      <dgm:prSet presAssocID="{55872B38-5CB7-45AB-B63A-E49EDA1BBACA}" presName="LevelTwoTextNode" presStyleLbl="node2" presStyleIdx="1" presStyleCnt="9" custScaleX="384150" custScaleY="101926" custLinFactNeighborX="-451" custLinFactNeighborY="168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2083AFF-6A85-47C1-968C-A59829E00F47}" type="pres">
      <dgm:prSet presAssocID="{55872B38-5CB7-45AB-B63A-E49EDA1BBACA}" presName="level3hierChild" presStyleCnt="0"/>
      <dgm:spPr/>
    </dgm:pt>
    <dgm:pt modelId="{2C630830-00E6-463E-921A-5496F0DE3341}" type="pres">
      <dgm:prSet presAssocID="{D73FC434-3619-4178-89B9-CF762B21A645}" presName="conn2-1" presStyleLbl="parChTrans1D2" presStyleIdx="2" presStyleCnt="9"/>
      <dgm:spPr/>
      <dgm:t>
        <a:bodyPr/>
        <a:lstStyle/>
        <a:p>
          <a:endParaRPr lang="ru-RU"/>
        </a:p>
      </dgm:t>
    </dgm:pt>
    <dgm:pt modelId="{E02BF17A-EE83-4F37-971F-9251DB2A185A}" type="pres">
      <dgm:prSet presAssocID="{D73FC434-3619-4178-89B9-CF762B21A645}" presName="connTx" presStyleLbl="parChTrans1D2" presStyleIdx="2" presStyleCnt="9"/>
      <dgm:spPr/>
      <dgm:t>
        <a:bodyPr/>
        <a:lstStyle/>
        <a:p>
          <a:endParaRPr lang="ru-RU"/>
        </a:p>
      </dgm:t>
    </dgm:pt>
    <dgm:pt modelId="{03CB7511-7F61-4F45-9666-234C20AE54C0}" type="pres">
      <dgm:prSet presAssocID="{6BF83296-D859-41E6-9B15-7F2280E513F5}" presName="root2" presStyleCnt="0"/>
      <dgm:spPr/>
    </dgm:pt>
    <dgm:pt modelId="{B12CA777-BEC0-4A53-B1E4-196BAC7527E8}" type="pres">
      <dgm:prSet presAssocID="{6BF83296-D859-41E6-9B15-7F2280E513F5}" presName="LevelTwoTextNode" presStyleLbl="node2" presStyleIdx="2" presStyleCnt="9" custScaleX="384092" custScaleY="1124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14DCCCD-976C-4928-8EBD-FE7DD2A38E16}" type="pres">
      <dgm:prSet presAssocID="{6BF83296-D859-41E6-9B15-7F2280E513F5}" presName="level3hierChild" presStyleCnt="0"/>
      <dgm:spPr/>
    </dgm:pt>
    <dgm:pt modelId="{80681FC9-AEAA-4F2E-A5EB-2C86256B02B1}" type="pres">
      <dgm:prSet presAssocID="{BD8C0A8B-014A-4999-BB26-3D242F41EB74}" presName="conn2-1" presStyleLbl="parChTrans1D2" presStyleIdx="3" presStyleCnt="9"/>
      <dgm:spPr/>
      <dgm:t>
        <a:bodyPr/>
        <a:lstStyle/>
        <a:p>
          <a:endParaRPr lang="ru-RU"/>
        </a:p>
      </dgm:t>
    </dgm:pt>
    <dgm:pt modelId="{8EC4EBA1-BCEB-41B2-AFD3-54EE7867A6E0}" type="pres">
      <dgm:prSet presAssocID="{BD8C0A8B-014A-4999-BB26-3D242F41EB74}" presName="connTx" presStyleLbl="parChTrans1D2" presStyleIdx="3" presStyleCnt="9"/>
      <dgm:spPr/>
      <dgm:t>
        <a:bodyPr/>
        <a:lstStyle/>
        <a:p>
          <a:endParaRPr lang="ru-RU"/>
        </a:p>
      </dgm:t>
    </dgm:pt>
    <dgm:pt modelId="{598185E7-16DD-4C32-93D7-4949C4AA3711}" type="pres">
      <dgm:prSet presAssocID="{E91B85AB-D714-4BBB-A196-EDE27075A2EE}" presName="root2" presStyleCnt="0"/>
      <dgm:spPr/>
    </dgm:pt>
    <dgm:pt modelId="{CDC4CFED-3AE9-4956-ADC8-B3E3A6E5101F}" type="pres">
      <dgm:prSet presAssocID="{E91B85AB-D714-4BBB-A196-EDE27075A2EE}" presName="LevelTwoTextNode" presStyleLbl="node2" presStyleIdx="3" presStyleCnt="9" custScaleX="382403" custScaleY="9570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F072C9D-61BC-487B-9CBA-4B15FB25A04D}" type="pres">
      <dgm:prSet presAssocID="{E91B85AB-D714-4BBB-A196-EDE27075A2EE}" presName="level3hierChild" presStyleCnt="0"/>
      <dgm:spPr/>
    </dgm:pt>
    <dgm:pt modelId="{A50ED95D-2FBE-4EFE-9F7D-C15CC13BF5FB}" type="pres">
      <dgm:prSet presAssocID="{6D2BAFFA-F044-45E5-ACFE-2A24B7162294}" presName="conn2-1" presStyleLbl="parChTrans1D2" presStyleIdx="4" presStyleCnt="9"/>
      <dgm:spPr/>
      <dgm:t>
        <a:bodyPr/>
        <a:lstStyle/>
        <a:p>
          <a:endParaRPr lang="ru-RU"/>
        </a:p>
      </dgm:t>
    </dgm:pt>
    <dgm:pt modelId="{AB0B6380-89A2-421F-B5D0-4F1F2B67AFDD}" type="pres">
      <dgm:prSet presAssocID="{6D2BAFFA-F044-45E5-ACFE-2A24B7162294}" presName="connTx" presStyleLbl="parChTrans1D2" presStyleIdx="4" presStyleCnt="9"/>
      <dgm:spPr/>
      <dgm:t>
        <a:bodyPr/>
        <a:lstStyle/>
        <a:p>
          <a:endParaRPr lang="ru-RU"/>
        </a:p>
      </dgm:t>
    </dgm:pt>
    <dgm:pt modelId="{3BC00A4A-1F99-4C27-95E6-73C21BFE05AF}" type="pres">
      <dgm:prSet presAssocID="{5461C4EB-233D-43E9-820A-5915A593741D}" presName="root2" presStyleCnt="0"/>
      <dgm:spPr/>
    </dgm:pt>
    <dgm:pt modelId="{3BDCFCCC-1B82-46C7-8ECC-9A2F15A479D3}" type="pres">
      <dgm:prSet presAssocID="{5461C4EB-233D-43E9-820A-5915A593741D}" presName="LevelTwoTextNode" presStyleLbl="node2" presStyleIdx="4" presStyleCnt="9" custScaleX="38325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CBE78A8-F983-45D9-A079-0695E58DC145}" type="pres">
      <dgm:prSet presAssocID="{5461C4EB-233D-43E9-820A-5915A593741D}" presName="level3hierChild" presStyleCnt="0"/>
      <dgm:spPr/>
    </dgm:pt>
    <dgm:pt modelId="{C1717BB5-990F-4878-BF79-939B9609FEB9}" type="pres">
      <dgm:prSet presAssocID="{93CAA11E-905E-4090-BF57-CE0BF8879D86}" presName="conn2-1" presStyleLbl="parChTrans1D2" presStyleIdx="5" presStyleCnt="9"/>
      <dgm:spPr/>
      <dgm:t>
        <a:bodyPr/>
        <a:lstStyle/>
        <a:p>
          <a:endParaRPr lang="ru-RU"/>
        </a:p>
      </dgm:t>
    </dgm:pt>
    <dgm:pt modelId="{10D2FB96-8FC6-4664-862C-F520463A4797}" type="pres">
      <dgm:prSet presAssocID="{93CAA11E-905E-4090-BF57-CE0BF8879D86}" presName="connTx" presStyleLbl="parChTrans1D2" presStyleIdx="5" presStyleCnt="9"/>
      <dgm:spPr/>
      <dgm:t>
        <a:bodyPr/>
        <a:lstStyle/>
        <a:p>
          <a:endParaRPr lang="ru-RU"/>
        </a:p>
      </dgm:t>
    </dgm:pt>
    <dgm:pt modelId="{C99D265C-D8E2-4409-90DA-CEB01AE68C8B}" type="pres">
      <dgm:prSet presAssocID="{49E0CA42-BEB4-48D3-B3EF-E40D25B34AB3}" presName="root2" presStyleCnt="0"/>
      <dgm:spPr/>
    </dgm:pt>
    <dgm:pt modelId="{AA486856-AC4A-4B3E-88AB-3FA954C11544}" type="pres">
      <dgm:prSet presAssocID="{49E0CA42-BEB4-48D3-B3EF-E40D25B34AB3}" presName="LevelTwoTextNode" presStyleLbl="node2" presStyleIdx="5" presStyleCnt="9" custScaleX="382738" custLinFactNeighborX="-536" custLinFactNeighborY="1112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CB1CBD5-C9B2-46BF-9861-5780979CF18E}" type="pres">
      <dgm:prSet presAssocID="{49E0CA42-BEB4-48D3-B3EF-E40D25B34AB3}" presName="level3hierChild" presStyleCnt="0"/>
      <dgm:spPr/>
    </dgm:pt>
    <dgm:pt modelId="{7B3EF148-C63A-4046-96FC-8B8C25E8AA15}" type="pres">
      <dgm:prSet presAssocID="{6163CA83-9B6F-484C-BBC5-B6590AF4BE43}" presName="conn2-1" presStyleLbl="parChTrans1D2" presStyleIdx="6" presStyleCnt="9"/>
      <dgm:spPr/>
      <dgm:t>
        <a:bodyPr/>
        <a:lstStyle/>
        <a:p>
          <a:endParaRPr lang="ru-RU"/>
        </a:p>
      </dgm:t>
    </dgm:pt>
    <dgm:pt modelId="{55F85F86-FA0B-4656-BBBD-608B0E4BE69C}" type="pres">
      <dgm:prSet presAssocID="{6163CA83-9B6F-484C-BBC5-B6590AF4BE43}" presName="connTx" presStyleLbl="parChTrans1D2" presStyleIdx="6" presStyleCnt="9"/>
      <dgm:spPr/>
      <dgm:t>
        <a:bodyPr/>
        <a:lstStyle/>
        <a:p>
          <a:endParaRPr lang="ru-RU"/>
        </a:p>
      </dgm:t>
    </dgm:pt>
    <dgm:pt modelId="{119B740B-1DD0-4AA9-B573-3053FE15C90B}" type="pres">
      <dgm:prSet presAssocID="{4140FB6B-2D74-458D-B3B4-BB6AA53EAA59}" presName="root2" presStyleCnt="0"/>
      <dgm:spPr/>
    </dgm:pt>
    <dgm:pt modelId="{D5F71BCC-5950-41F4-AA9F-16D6FB8896A9}" type="pres">
      <dgm:prSet presAssocID="{4140FB6B-2D74-458D-B3B4-BB6AA53EAA59}" presName="LevelTwoTextNode" presStyleLbl="node2" presStyleIdx="6" presStyleCnt="9" custScaleX="38386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6E6FF81-0B02-447B-AB43-4B780A85B7C4}" type="pres">
      <dgm:prSet presAssocID="{4140FB6B-2D74-458D-B3B4-BB6AA53EAA59}" presName="level3hierChild" presStyleCnt="0"/>
      <dgm:spPr/>
    </dgm:pt>
    <dgm:pt modelId="{B555ABCE-F39E-471F-9AFE-E303159B3E17}" type="pres">
      <dgm:prSet presAssocID="{AB5BE96B-7056-4374-898D-0D542DC953EC}" presName="conn2-1" presStyleLbl="parChTrans1D2" presStyleIdx="7" presStyleCnt="9"/>
      <dgm:spPr/>
      <dgm:t>
        <a:bodyPr/>
        <a:lstStyle/>
        <a:p>
          <a:endParaRPr lang="ru-RU"/>
        </a:p>
      </dgm:t>
    </dgm:pt>
    <dgm:pt modelId="{FE770F48-39DD-455A-8BD8-9497B1658D78}" type="pres">
      <dgm:prSet presAssocID="{AB5BE96B-7056-4374-898D-0D542DC953EC}" presName="connTx" presStyleLbl="parChTrans1D2" presStyleIdx="7" presStyleCnt="9"/>
      <dgm:spPr/>
      <dgm:t>
        <a:bodyPr/>
        <a:lstStyle/>
        <a:p>
          <a:endParaRPr lang="ru-RU"/>
        </a:p>
      </dgm:t>
    </dgm:pt>
    <dgm:pt modelId="{97AFC08A-B024-478A-B1E6-17939F7A9E13}" type="pres">
      <dgm:prSet presAssocID="{72DD2552-B058-40C3-A2BB-168979A97FD6}" presName="root2" presStyleCnt="0"/>
      <dgm:spPr/>
    </dgm:pt>
    <dgm:pt modelId="{053B0796-F645-4B28-9B54-7C621D327206}" type="pres">
      <dgm:prSet presAssocID="{72DD2552-B058-40C3-A2BB-168979A97FD6}" presName="LevelTwoTextNode" presStyleLbl="node2" presStyleIdx="7" presStyleCnt="9" custScaleX="3835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68D5EB6-7B39-4FAF-AC32-12E70FD403A1}" type="pres">
      <dgm:prSet presAssocID="{72DD2552-B058-40C3-A2BB-168979A97FD6}" presName="level3hierChild" presStyleCnt="0"/>
      <dgm:spPr/>
    </dgm:pt>
    <dgm:pt modelId="{F3E695BB-99A6-4A5B-958D-7A6C1AB4A6E2}" type="pres">
      <dgm:prSet presAssocID="{CA86C5C3-26F9-4942-9D8D-4E0E1CC46486}" presName="conn2-1" presStyleLbl="parChTrans1D2" presStyleIdx="8" presStyleCnt="9"/>
      <dgm:spPr/>
      <dgm:t>
        <a:bodyPr/>
        <a:lstStyle/>
        <a:p>
          <a:endParaRPr lang="ru-RU"/>
        </a:p>
      </dgm:t>
    </dgm:pt>
    <dgm:pt modelId="{63B211E1-BCE5-48AF-A975-7D62E3432762}" type="pres">
      <dgm:prSet presAssocID="{CA86C5C3-26F9-4942-9D8D-4E0E1CC46486}" presName="connTx" presStyleLbl="parChTrans1D2" presStyleIdx="8" presStyleCnt="9"/>
      <dgm:spPr/>
      <dgm:t>
        <a:bodyPr/>
        <a:lstStyle/>
        <a:p>
          <a:endParaRPr lang="ru-RU"/>
        </a:p>
      </dgm:t>
    </dgm:pt>
    <dgm:pt modelId="{9503C60D-0D51-4DC8-916F-5DC627448A31}" type="pres">
      <dgm:prSet presAssocID="{7281C4B8-DF8C-4928-B184-1D499678B2B2}" presName="root2" presStyleCnt="0"/>
      <dgm:spPr/>
    </dgm:pt>
    <dgm:pt modelId="{174E000F-E066-4A3D-A102-B60F3215A8EF}" type="pres">
      <dgm:prSet presAssocID="{7281C4B8-DF8C-4928-B184-1D499678B2B2}" presName="LevelTwoTextNode" presStyleLbl="node2" presStyleIdx="8" presStyleCnt="9" custScaleX="383610" custScaleY="20817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2654B17-0960-476B-929F-C767E7D4F4DF}" type="pres">
      <dgm:prSet presAssocID="{7281C4B8-DF8C-4928-B184-1D499678B2B2}" presName="level3hierChild" presStyleCnt="0"/>
      <dgm:spPr/>
    </dgm:pt>
  </dgm:ptLst>
  <dgm:cxnLst>
    <dgm:cxn modelId="{C76AB609-C08B-40C7-943D-4E03B6C7A60D}" srcId="{98E575A4-D4A9-44CE-91CE-100900FD3D63}" destId="{AB4320DF-962F-40AC-B6DA-8EDB20904567}" srcOrd="0" destOrd="0" parTransId="{5CA2C498-3B0A-43A3-95D8-E9C6C25D21AF}" sibTransId="{9810CDF9-B890-4FA2-9B2D-DDDC6B6356BB}"/>
    <dgm:cxn modelId="{C8C68220-D3ED-4EE5-9AE5-289E43188E26}" srcId="{98E575A4-D4A9-44CE-91CE-100900FD3D63}" destId="{E91B85AB-D714-4BBB-A196-EDE27075A2EE}" srcOrd="3" destOrd="0" parTransId="{BD8C0A8B-014A-4999-BB26-3D242F41EB74}" sibTransId="{5EB0BCEB-9594-4FF6-B7AF-B5819B282848}"/>
    <dgm:cxn modelId="{A8A62880-4949-4AC9-89E3-2494320A731B}" type="presOf" srcId="{6163CA83-9B6F-484C-BBC5-B6590AF4BE43}" destId="{55F85F86-FA0B-4656-BBBD-608B0E4BE69C}" srcOrd="1" destOrd="0" presId="urn:microsoft.com/office/officeart/2008/layout/HorizontalMultiLevelHierarchy"/>
    <dgm:cxn modelId="{5D7746E7-726C-467E-862B-01C66E64EDC4}" type="presOf" srcId="{7281C4B8-DF8C-4928-B184-1D499678B2B2}" destId="{174E000F-E066-4A3D-A102-B60F3215A8EF}" srcOrd="0" destOrd="0" presId="urn:microsoft.com/office/officeart/2008/layout/HorizontalMultiLevelHierarchy"/>
    <dgm:cxn modelId="{44117C33-E1C1-419E-AD5E-AE14FCDFC372}" type="presOf" srcId="{9E7485A5-F8F1-4FE6-A0CD-BDBF37E2F433}" destId="{226298CA-C3E3-409B-83A6-0395C54211D6}" srcOrd="0" destOrd="0" presId="urn:microsoft.com/office/officeart/2008/layout/HorizontalMultiLevelHierarchy"/>
    <dgm:cxn modelId="{A2145E90-8E04-4C26-9860-F0497B861DDC}" type="presOf" srcId="{93CAA11E-905E-4090-BF57-CE0BF8879D86}" destId="{10D2FB96-8FC6-4664-862C-F520463A4797}" srcOrd="1" destOrd="0" presId="urn:microsoft.com/office/officeart/2008/layout/HorizontalMultiLevelHierarchy"/>
    <dgm:cxn modelId="{E4B72921-8465-4347-A13E-0B48D20CDD29}" type="presOf" srcId="{55872B38-5CB7-45AB-B63A-E49EDA1BBACA}" destId="{6EC3D6C9-08A5-4084-B575-CF7117D0289D}" srcOrd="0" destOrd="0" presId="urn:microsoft.com/office/officeart/2008/layout/HorizontalMultiLevelHierarchy"/>
    <dgm:cxn modelId="{65C96F41-B86F-43BC-8B57-311F19012069}" srcId="{98E575A4-D4A9-44CE-91CE-100900FD3D63}" destId="{72DD2552-B058-40C3-A2BB-168979A97FD6}" srcOrd="7" destOrd="0" parTransId="{AB5BE96B-7056-4374-898D-0D542DC953EC}" sibTransId="{5F8DAC7D-046D-4E42-9A58-6612B46F5100}"/>
    <dgm:cxn modelId="{712FCE91-8D45-4E73-85C3-C981B1D946CB}" type="presOf" srcId="{6D2BAFFA-F044-45E5-ACFE-2A24B7162294}" destId="{A50ED95D-2FBE-4EFE-9F7D-C15CC13BF5FB}" srcOrd="0" destOrd="0" presId="urn:microsoft.com/office/officeart/2008/layout/HorizontalMultiLevelHierarchy"/>
    <dgm:cxn modelId="{29215AEB-F9FF-4B23-90B1-EF2536E88BE4}" type="presOf" srcId="{CA86C5C3-26F9-4942-9D8D-4E0E1CC46486}" destId="{63B211E1-BCE5-48AF-A975-7D62E3432762}" srcOrd="1" destOrd="0" presId="urn:microsoft.com/office/officeart/2008/layout/HorizontalMultiLevelHierarchy"/>
    <dgm:cxn modelId="{A19DE337-C8C8-43CE-82CD-2CB953E9C8E8}" srcId="{98E575A4-D4A9-44CE-91CE-100900FD3D63}" destId="{4140FB6B-2D74-458D-B3B4-BB6AA53EAA59}" srcOrd="6" destOrd="0" parTransId="{6163CA83-9B6F-484C-BBC5-B6590AF4BE43}" sibTransId="{3A57DE77-84CA-48F0-B9B8-3C9DF94B4D40}"/>
    <dgm:cxn modelId="{7BED6765-E844-47D4-A406-B6D574526330}" type="presOf" srcId="{4140FB6B-2D74-458D-B3B4-BB6AA53EAA59}" destId="{D5F71BCC-5950-41F4-AA9F-16D6FB8896A9}" srcOrd="0" destOrd="0" presId="urn:microsoft.com/office/officeart/2008/layout/HorizontalMultiLevelHierarchy"/>
    <dgm:cxn modelId="{D92B02E0-2117-4C46-BBC7-1830B2D5C6C6}" srcId="{98E575A4-D4A9-44CE-91CE-100900FD3D63}" destId="{6BF83296-D859-41E6-9B15-7F2280E513F5}" srcOrd="2" destOrd="0" parTransId="{D73FC434-3619-4178-89B9-CF762B21A645}" sibTransId="{0B92A859-0A3E-4858-8F49-F3DCE21671DB}"/>
    <dgm:cxn modelId="{E63E6D2E-0ACB-4DE5-B46E-850AF649FE59}" type="presOf" srcId="{CA86C5C3-26F9-4942-9D8D-4E0E1CC46486}" destId="{F3E695BB-99A6-4A5B-958D-7A6C1AB4A6E2}" srcOrd="0" destOrd="0" presId="urn:microsoft.com/office/officeart/2008/layout/HorizontalMultiLevelHierarchy"/>
    <dgm:cxn modelId="{FF75122F-488C-4834-A7F8-A0F5CAA4D2D1}" type="presOf" srcId="{BD8C0A8B-014A-4999-BB26-3D242F41EB74}" destId="{8EC4EBA1-BCEB-41B2-AFD3-54EE7867A6E0}" srcOrd="1" destOrd="0" presId="urn:microsoft.com/office/officeart/2008/layout/HorizontalMultiLevelHierarchy"/>
    <dgm:cxn modelId="{4DB0A067-DBFD-4C6A-809B-130F511D911F}" type="presOf" srcId="{5CA2C498-3B0A-43A3-95D8-E9C6C25D21AF}" destId="{5B8F48D5-EA8A-46C6-8B48-1E9A409B7D29}" srcOrd="0" destOrd="0" presId="urn:microsoft.com/office/officeart/2008/layout/HorizontalMultiLevelHierarchy"/>
    <dgm:cxn modelId="{351AB928-9FDE-497A-9B71-26B71F59BAC9}" type="presOf" srcId="{6163CA83-9B6F-484C-BBC5-B6590AF4BE43}" destId="{7B3EF148-C63A-4046-96FC-8B8C25E8AA15}" srcOrd="0" destOrd="0" presId="urn:microsoft.com/office/officeart/2008/layout/HorizontalMultiLevelHierarchy"/>
    <dgm:cxn modelId="{699A5192-525B-46C1-9CE0-C1ADD27100C8}" type="presOf" srcId="{72DD2552-B058-40C3-A2BB-168979A97FD6}" destId="{053B0796-F645-4B28-9B54-7C621D327206}" srcOrd="0" destOrd="0" presId="urn:microsoft.com/office/officeart/2008/layout/HorizontalMultiLevelHierarchy"/>
    <dgm:cxn modelId="{164B011F-3274-4737-B0FA-FA8A274D85E8}" type="presOf" srcId="{6D2BAFFA-F044-45E5-ACFE-2A24B7162294}" destId="{AB0B6380-89A2-421F-B5D0-4F1F2B67AFDD}" srcOrd="1" destOrd="0" presId="urn:microsoft.com/office/officeart/2008/layout/HorizontalMultiLevelHierarchy"/>
    <dgm:cxn modelId="{4A04E64E-C541-42B6-93B8-EEF455DDC13F}" type="presOf" srcId="{AB4320DF-962F-40AC-B6DA-8EDB20904567}" destId="{2218107C-6F86-4384-A791-E5FE655A7BC1}" srcOrd="0" destOrd="0" presId="urn:microsoft.com/office/officeart/2008/layout/HorizontalMultiLevelHierarchy"/>
    <dgm:cxn modelId="{741FB455-B0E0-40A8-86C5-C374A5198446}" type="presOf" srcId="{AB5BE96B-7056-4374-898D-0D542DC953EC}" destId="{FE770F48-39DD-455A-8BD8-9497B1658D78}" srcOrd="1" destOrd="0" presId="urn:microsoft.com/office/officeart/2008/layout/HorizontalMultiLevelHierarchy"/>
    <dgm:cxn modelId="{87B323A0-9C78-438C-A034-9635D2D582D2}" type="presOf" srcId="{5B0182DA-C507-4054-8F3B-19B9EB5B698D}" destId="{3D1DA0E6-20EA-4A06-8CC9-244131AA415F}" srcOrd="0" destOrd="0" presId="urn:microsoft.com/office/officeart/2008/layout/HorizontalMultiLevelHierarchy"/>
    <dgm:cxn modelId="{41CECC82-B8B4-4CE7-AEC4-40F4702AC952}" srcId="{98E575A4-D4A9-44CE-91CE-100900FD3D63}" destId="{49E0CA42-BEB4-48D3-B3EF-E40D25B34AB3}" srcOrd="5" destOrd="0" parTransId="{93CAA11E-905E-4090-BF57-CE0BF8879D86}" sibTransId="{5DC1B7D1-775C-4636-A886-D123B9939D37}"/>
    <dgm:cxn modelId="{B7CBCB29-AD8E-4E09-8968-FF4DA2659259}" type="presOf" srcId="{E91B85AB-D714-4BBB-A196-EDE27075A2EE}" destId="{CDC4CFED-3AE9-4956-ADC8-B3E3A6E5101F}" srcOrd="0" destOrd="0" presId="urn:microsoft.com/office/officeart/2008/layout/HorizontalMultiLevelHierarchy"/>
    <dgm:cxn modelId="{BBC29393-A9DD-4D0E-A93B-9AE327B48998}" srcId="{98E575A4-D4A9-44CE-91CE-100900FD3D63}" destId="{7281C4B8-DF8C-4928-B184-1D499678B2B2}" srcOrd="8" destOrd="0" parTransId="{CA86C5C3-26F9-4942-9D8D-4E0E1CC46486}" sibTransId="{F7BC6D79-0047-4136-9D84-34A11FF7559B}"/>
    <dgm:cxn modelId="{C9F5FC04-122C-42A4-95BE-160B4936F0E6}" type="presOf" srcId="{5461C4EB-233D-43E9-820A-5915A593741D}" destId="{3BDCFCCC-1B82-46C7-8ECC-9A2F15A479D3}" srcOrd="0" destOrd="0" presId="urn:microsoft.com/office/officeart/2008/layout/HorizontalMultiLevelHierarchy"/>
    <dgm:cxn modelId="{FF6130A4-0CF5-469D-9136-8B99F348013B}" srcId="{9E7485A5-F8F1-4FE6-A0CD-BDBF37E2F433}" destId="{98E575A4-D4A9-44CE-91CE-100900FD3D63}" srcOrd="0" destOrd="0" parTransId="{0611DFC0-7307-49FB-A458-3716AFC6F204}" sibTransId="{BC355475-45D0-4F82-B866-20C6335F0840}"/>
    <dgm:cxn modelId="{4DE8229F-4204-4D75-B8EA-AF64BEC367CE}" srcId="{98E575A4-D4A9-44CE-91CE-100900FD3D63}" destId="{55872B38-5CB7-45AB-B63A-E49EDA1BBACA}" srcOrd="1" destOrd="0" parTransId="{5B0182DA-C507-4054-8F3B-19B9EB5B698D}" sibTransId="{1DCB5539-B674-4B63-8BF3-85AD6A0E93CF}"/>
    <dgm:cxn modelId="{F0BE07BB-693F-4295-910E-59C6F792AFD4}" type="presOf" srcId="{6BF83296-D859-41E6-9B15-7F2280E513F5}" destId="{B12CA777-BEC0-4A53-B1E4-196BAC7527E8}" srcOrd="0" destOrd="0" presId="urn:microsoft.com/office/officeart/2008/layout/HorizontalMultiLevelHierarchy"/>
    <dgm:cxn modelId="{5EF0DB03-DA26-4D66-83E8-52C5937D5C16}" srcId="{98E575A4-D4A9-44CE-91CE-100900FD3D63}" destId="{5461C4EB-233D-43E9-820A-5915A593741D}" srcOrd="4" destOrd="0" parTransId="{6D2BAFFA-F044-45E5-ACFE-2A24B7162294}" sibTransId="{0106B067-4700-45FD-9C54-B2AE83A0EDA1}"/>
    <dgm:cxn modelId="{B19981E9-1D92-406F-92AF-8A02F60B2CC4}" type="presOf" srcId="{5B0182DA-C507-4054-8F3B-19B9EB5B698D}" destId="{7F951305-E939-4952-9CCD-DD5BB6B13BAC}" srcOrd="1" destOrd="0" presId="urn:microsoft.com/office/officeart/2008/layout/HorizontalMultiLevelHierarchy"/>
    <dgm:cxn modelId="{E97F49AA-40F4-486E-92AB-946A7E83CAD9}" type="presOf" srcId="{D73FC434-3619-4178-89B9-CF762B21A645}" destId="{2C630830-00E6-463E-921A-5496F0DE3341}" srcOrd="0" destOrd="0" presId="urn:microsoft.com/office/officeart/2008/layout/HorizontalMultiLevelHierarchy"/>
    <dgm:cxn modelId="{C09F92A7-A288-4206-A8FC-22EB2BDA1B69}" type="presOf" srcId="{AB5BE96B-7056-4374-898D-0D542DC953EC}" destId="{B555ABCE-F39E-471F-9AFE-E303159B3E17}" srcOrd="0" destOrd="0" presId="urn:microsoft.com/office/officeart/2008/layout/HorizontalMultiLevelHierarchy"/>
    <dgm:cxn modelId="{6AAC6251-834A-48A6-9434-9DF3C129F373}" type="presOf" srcId="{BD8C0A8B-014A-4999-BB26-3D242F41EB74}" destId="{80681FC9-AEAA-4F2E-A5EB-2C86256B02B1}" srcOrd="0" destOrd="0" presId="urn:microsoft.com/office/officeart/2008/layout/HorizontalMultiLevelHierarchy"/>
    <dgm:cxn modelId="{D5AF0A79-7552-4A48-B138-2FA4F8649EFB}" type="presOf" srcId="{49E0CA42-BEB4-48D3-B3EF-E40D25B34AB3}" destId="{AA486856-AC4A-4B3E-88AB-3FA954C11544}" srcOrd="0" destOrd="0" presId="urn:microsoft.com/office/officeart/2008/layout/HorizontalMultiLevelHierarchy"/>
    <dgm:cxn modelId="{D33F2D2C-90E8-47C3-B13D-EB35103D8CD9}" type="presOf" srcId="{93CAA11E-905E-4090-BF57-CE0BF8879D86}" destId="{C1717BB5-990F-4878-BF79-939B9609FEB9}" srcOrd="0" destOrd="0" presId="urn:microsoft.com/office/officeart/2008/layout/HorizontalMultiLevelHierarchy"/>
    <dgm:cxn modelId="{8D0F2FA1-CBA4-4739-AAAD-12AA9416C456}" type="presOf" srcId="{98E575A4-D4A9-44CE-91CE-100900FD3D63}" destId="{C13BE72B-B015-4FD2-885C-00075EC04116}" srcOrd="0" destOrd="0" presId="urn:microsoft.com/office/officeart/2008/layout/HorizontalMultiLevelHierarchy"/>
    <dgm:cxn modelId="{5FE01242-2E25-486D-B6E5-F4E422B5850D}" type="presOf" srcId="{5CA2C498-3B0A-43A3-95D8-E9C6C25D21AF}" destId="{A24AB5E6-2C93-4DB5-849A-D35454032D91}" srcOrd="1" destOrd="0" presId="urn:microsoft.com/office/officeart/2008/layout/HorizontalMultiLevelHierarchy"/>
    <dgm:cxn modelId="{B45BC535-5E8E-4785-9472-7184DF7FA401}" type="presOf" srcId="{D73FC434-3619-4178-89B9-CF762B21A645}" destId="{E02BF17A-EE83-4F37-971F-9251DB2A185A}" srcOrd="1" destOrd="0" presId="urn:microsoft.com/office/officeart/2008/layout/HorizontalMultiLevelHierarchy"/>
    <dgm:cxn modelId="{3E39A335-B751-4A09-A7A5-EFB104435126}" type="presParOf" srcId="{226298CA-C3E3-409B-83A6-0395C54211D6}" destId="{1DEBF280-80FE-4654-A3D2-496556AE2BC9}" srcOrd="0" destOrd="0" presId="urn:microsoft.com/office/officeart/2008/layout/HorizontalMultiLevelHierarchy"/>
    <dgm:cxn modelId="{B1D5180E-B729-4E04-BD8F-255A6BD7D3D6}" type="presParOf" srcId="{1DEBF280-80FE-4654-A3D2-496556AE2BC9}" destId="{C13BE72B-B015-4FD2-885C-00075EC04116}" srcOrd="0" destOrd="0" presId="urn:microsoft.com/office/officeart/2008/layout/HorizontalMultiLevelHierarchy"/>
    <dgm:cxn modelId="{FC23A17A-0050-4E3D-9234-9F258FBC8090}" type="presParOf" srcId="{1DEBF280-80FE-4654-A3D2-496556AE2BC9}" destId="{2DFD9E08-50C5-4760-B59A-DBE761F9EB62}" srcOrd="1" destOrd="0" presId="urn:microsoft.com/office/officeart/2008/layout/HorizontalMultiLevelHierarchy"/>
    <dgm:cxn modelId="{190C5D42-6B0D-4250-A968-DEDF545115A3}" type="presParOf" srcId="{2DFD9E08-50C5-4760-B59A-DBE761F9EB62}" destId="{5B8F48D5-EA8A-46C6-8B48-1E9A409B7D29}" srcOrd="0" destOrd="0" presId="urn:microsoft.com/office/officeart/2008/layout/HorizontalMultiLevelHierarchy"/>
    <dgm:cxn modelId="{FCF445A4-D4A5-43D8-B18F-3BF04D1F440B}" type="presParOf" srcId="{5B8F48D5-EA8A-46C6-8B48-1E9A409B7D29}" destId="{A24AB5E6-2C93-4DB5-849A-D35454032D91}" srcOrd="0" destOrd="0" presId="urn:microsoft.com/office/officeart/2008/layout/HorizontalMultiLevelHierarchy"/>
    <dgm:cxn modelId="{D84CC838-4C9F-45C9-8EE6-8465B484E4C6}" type="presParOf" srcId="{2DFD9E08-50C5-4760-B59A-DBE761F9EB62}" destId="{7CDF1154-0020-4096-9BCF-E3E503007339}" srcOrd="1" destOrd="0" presId="urn:microsoft.com/office/officeart/2008/layout/HorizontalMultiLevelHierarchy"/>
    <dgm:cxn modelId="{47BD1AAC-490A-46A0-8BD4-55B32BE6ED4B}" type="presParOf" srcId="{7CDF1154-0020-4096-9BCF-E3E503007339}" destId="{2218107C-6F86-4384-A791-E5FE655A7BC1}" srcOrd="0" destOrd="0" presId="urn:microsoft.com/office/officeart/2008/layout/HorizontalMultiLevelHierarchy"/>
    <dgm:cxn modelId="{4B6AC476-E907-48C5-9771-62254C076792}" type="presParOf" srcId="{7CDF1154-0020-4096-9BCF-E3E503007339}" destId="{DDF30147-AAEE-45F3-A066-BB466E899963}" srcOrd="1" destOrd="0" presId="urn:microsoft.com/office/officeart/2008/layout/HorizontalMultiLevelHierarchy"/>
    <dgm:cxn modelId="{1CC0056A-2D12-428E-9166-F7CD4D01069C}" type="presParOf" srcId="{2DFD9E08-50C5-4760-B59A-DBE761F9EB62}" destId="{3D1DA0E6-20EA-4A06-8CC9-244131AA415F}" srcOrd="2" destOrd="0" presId="urn:microsoft.com/office/officeart/2008/layout/HorizontalMultiLevelHierarchy"/>
    <dgm:cxn modelId="{A957D7B7-5D13-48AE-92E3-4981DBFCCC62}" type="presParOf" srcId="{3D1DA0E6-20EA-4A06-8CC9-244131AA415F}" destId="{7F951305-E939-4952-9CCD-DD5BB6B13BAC}" srcOrd="0" destOrd="0" presId="urn:microsoft.com/office/officeart/2008/layout/HorizontalMultiLevelHierarchy"/>
    <dgm:cxn modelId="{7BCD1F99-D9A1-4641-A423-735E2B053A34}" type="presParOf" srcId="{2DFD9E08-50C5-4760-B59A-DBE761F9EB62}" destId="{23619BE4-C6A8-4E06-98B2-B66AE5FB294A}" srcOrd="3" destOrd="0" presId="urn:microsoft.com/office/officeart/2008/layout/HorizontalMultiLevelHierarchy"/>
    <dgm:cxn modelId="{0DC385BC-0236-4296-8961-98DFCE8AF21F}" type="presParOf" srcId="{23619BE4-C6A8-4E06-98B2-B66AE5FB294A}" destId="{6EC3D6C9-08A5-4084-B575-CF7117D0289D}" srcOrd="0" destOrd="0" presId="urn:microsoft.com/office/officeart/2008/layout/HorizontalMultiLevelHierarchy"/>
    <dgm:cxn modelId="{7C9AEA41-A8A5-445A-87CE-44ECDF202596}" type="presParOf" srcId="{23619BE4-C6A8-4E06-98B2-B66AE5FB294A}" destId="{52083AFF-6A85-47C1-968C-A59829E00F47}" srcOrd="1" destOrd="0" presId="urn:microsoft.com/office/officeart/2008/layout/HorizontalMultiLevelHierarchy"/>
    <dgm:cxn modelId="{76369130-679A-4B17-B7FC-3C779C09E85C}" type="presParOf" srcId="{2DFD9E08-50C5-4760-B59A-DBE761F9EB62}" destId="{2C630830-00E6-463E-921A-5496F0DE3341}" srcOrd="4" destOrd="0" presId="urn:microsoft.com/office/officeart/2008/layout/HorizontalMultiLevelHierarchy"/>
    <dgm:cxn modelId="{5E528665-23B4-49E0-A3FC-C033BCA8073E}" type="presParOf" srcId="{2C630830-00E6-463E-921A-5496F0DE3341}" destId="{E02BF17A-EE83-4F37-971F-9251DB2A185A}" srcOrd="0" destOrd="0" presId="urn:microsoft.com/office/officeart/2008/layout/HorizontalMultiLevelHierarchy"/>
    <dgm:cxn modelId="{56432BF1-1524-4ACF-8945-AC360A98EFD9}" type="presParOf" srcId="{2DFD9E08-50C5-4760-B59A-DBE761F9EB62}" destId="{03CB7511-7F61-4F45-9666-234C20AE54C0}" srcOrd="5" destOrd="0" presId="urn:microsoft.com/office/officeart/2008/layout/HorizontalMultiLevelHierarchy"/>
    <dgm:cxn modelId="{CE471FC4-9B0D-44BF-8468-A6611E517725}" type="presParOf" srcId="{03CB7511-7F61-4F45-9666-234C20AE54C0}" destId="{B12CA777-BEC0-4A53-B1E4-196BAC7527E8}" srcOrd="0" destOrd="0" presId="urn:microsoft.com/office/officeart/2008/layout/HorizontalMultiLevelHierarchy"/>
    <dgm:cxn modelId="{F97CB421-29BE-4669-9FA6-501AEE89D286}" type="presParOf" srcId="{03CB7511-7F61-4F45-9666-234C20AE54C0}" destId="{114DCCCD-976C-4928-8EBD-FE7DD2A38E16}" srcOrd="1" destOrd="0" presId="urn:microsoft.com/office/officeart/2008/layout/HorizontalMultiLevelHierarchy"/>
    <dgm:cxn modelId="{6D7036C9-A5BB-4A7D-B35C-2793CB373AE2}" type="presParOf" srcId="{2DFD9E08-50C5-4760-B59A-DBE761F9EB62}" destId="{80681FC9-AEAA-4F2E-A5EB-2C86256B02B1}" srcOrd="6" destOrd="0" presId="urn:microsoft.com/office/officeart/2008/layout/HorizontalMultiLevelHierarchy"/>
    <dgm:cxn modelId="{157BFB88-2040-4496-94BE-79BEB51371CB}" type="presParOf" srcId="{80681FC9-AEAA-4F2E-A5EB-2C86256B02B1}" destId="{8EC4EBA1-BCEB-41B2-AFD3-54EE7867A6E0}" srcOrd="0" destOrd="0" presId="urn:microsoft.com/office/officeart/2008/layout/HorizontalMultiLevelHierarchy"/>
    <dgm:cxn modelId="{E0465415-859E-4074-BA3D-D694E800A180}" type="presParOf" srcId="{2DFD9E08-50C5-4760-B59A-DBE761F9EB62}" destId="{598185E7-16DD-4C32-93D7-4949C4AA3711}" srcOrd="7" destOrd="0" presId="urn:microsoft.com/office/officeart/2008/layout/HorizontalMultiLevelHierarchy"/>
    <dgm:cxn modelId="{D313B4CE-CFF2-462D-9D29-B8F413C93B38}" type="presParOf" srcId="{598185E7-16DD-4C32-93D7-4949C4AA3711}" destId="{CDC4CFED-3AE9-4956-ADC8-B3E3A6E5101F}" srcOrd="0" destOrd="0" presId="urn:microsoft.com/office/officeart/2008/layout/HorizontalMultiLevelHierarchy"/>
    <dgm:cxn modelId="{51B1603B-0B5A-42A4-8E7A-CCDB964193B3}" type="presParOf" srcId="{598185E7-16DD-4C32-93D7-4949C4AA3711}" destId="{EF072C9D-61BC-487B-9CBA-4B15FB25A04D}" srcOrd="1" destOrd="0" presId="urn:microsoft.com/office/officeart/2008/layout/HorizontalMultiLevelHierarchy"/>
    <dgm:cxn modelId="{36F6562B-7681-4530-B8B9-DDD72C30733C}" type="presParOf" srcId="{2DFD9E08-50C5-4760-B59A-DBE761F9EB62}" destId="{A50ED95D-2FBE-4EFE-9F7D-C15CC13BF5FB}" srcOrd="8" destOrd="0" presId="urn:microsoft.com/office/officeart/2008/layout/HorizontalMultiLevelHierarchy"/>
    <dgm:cxn modelId="{8D603263-D2C2-43B6-A935-3DCA19275936}" type="presParOf" srcId="{A50ED95D-2FBE-4EFE-9F7D-C15CC13BF5FB}" destId="{AB0B6380-89A2-421F-B5D0-4F1F2B67AFDD}" srcOrd="0" destOrd="0" presId="urn:microsoft.com/office/officeart/2008/layout/HorizontalMultiLevelHierarchy"/>
    <dgm:cxn modelId="{910AC335-FDC4-482E-8EF5-D7A9FDB0760E}" type="presParOf" srcId="{2DFD9E08-50C5-4760-B59A-DBE761F9EB62}" destId="{3BC00A4A-1F99-4C27-95E6-73C21BFE05AF}" srcOrd="9" destOrd="0" presId="urn:microsoft.com/office/officeart/2008/layout/HorizontalMultiLevelHierarchy"/>
    <dgm:cxn modelId="{964DF965-1794-4306-ABE0-A970B6EFB04E}" type="presParOf" srcId="{3BC00A4A-1F99-4C27-95E6-73C21BFE05AF}" destId="{3BDCFCCC-1B82-46C7-8ECC-9A2F15A479D3}" srcOrd="0" destOrd="0" presId="urn:microsoft.com/office/officeart/2008/layout/HorizontalMultiLevelHierarchy"/>
    <dgm:cxn modelId="{09C5A6D4-1240-4D64-B709-8B520967BE28}" type="presParOf" srcId="{3BC00A4A-1F99-4C27-95E6-73C21BFE05AF}" destId="{ECBE78A8-F983-45D9-A079-0695E58DC145}" srcOrd="1" destOrd="0" presId="urn:microsoft.com/office/officeart/2008/layout/HorizontalMultiLevelHierarchy"/>
    <dgm:cxn modelId="{D68A55C5-D835-48D3-A821-EA8C67EC2D49}" type="presParOf" srcId="{2DFD9E08-50C5-4760-B59A-DBE761F9EB62}" destId="{C1717BB5-990F-4878-BF79-939B9609FEB9}" srcOrd="10" destOrd="0" presId="urn:microsoft.com/office/officeart/2008/layout/HorizontalMultiLevelHierarchy"/>
    <dgm:cxn modelId="{B6039922-FC36-4BB5-AF2A-16F41AD45D64}" type="presParOf" srcId="{C1717BB5-990F-4878-BF79-939B9609FEB9}" destId="{10D2FB96-8FC6-4664-862C-F520463A4797}" srcOrd="0" destOrd="0" presId="urn:microsoft.com/office/officeart/2008/layout/HorizontalMultiLevelHierarchy"/>
    <dgm:cxn modelId="{C25CB7FA-A385-4A4D-8FE0-8A3748B32D5E}" type="presParOf" srcId="{2DFD9E08-50C5-4760-B59A-DBE761F9EB62}" destId="{C99D265C-D8E2-4409-90DA-CEB01AE68C8B}" srcOrd="11" destOrd="0" presId="urn:microsoft.com/office/officeart/2008/layout/HorizontalMultiLevelHierarchy"/>
    <dgm:cxn modelId="{81A6D575-8446-408A-95E3-129B9AF1A568}" type="presParOf" srcId="{C99D265C-D8E2-4409-90DA-CEB01AE68C8B}" destId="{AA486856-AC4A-4B3E-88AB-3FA954C11544}" srcOrd="0" destOrd="0" presId="urn:microsoft.com/office/officeart/2008/layout/HorizontalMultiLevelHierarchy"/>
    <dgm:cxn modelId="{83DC411D-E1D0-4287-9677-7DF221D2DE3F}" type="presParOf" srcId="{C99D265C-D8E2-4409-90DA-CEB01AE68C8B}" destId="{7CB1CBD5-C9B2-46BF-9861-5780979CF18E}" srcOrd="1" destOrd="0" presId="urn:microsoft.com/office/officeart/2008/layout/HorizontalMultiLevelHierarchy"/>
    <dgm:cxn modelId="{1101BA42-E75D-4C60-9303-8DBE372F3C76}" type="presParOf" srcId="{2DFD9E08-50C5-4760-B59A-DBE761F9EB62}" destId="{7B3EF148-C63A-4046-96FC-8B8C25E8AA15}" srcOrd="12" destOrd="0" presId="urn:microsoft.com/office/officeart/2008/layout/HorizontalMultiLevelHierarchy"/>
    <dgm:cxn modelId="{1258B3DB-C149-4C06-B687-D5CC493EB3F8}" type="presParOf" srcId="{7B3EF148-C63A-4046-96FC-8B8C25E8AA15}" destId="{55F85F86-FA0B-4656-BBBD-608B0E4BE69C}" srcOrd="0" destOrd="0" presId="urn:microsoft.com/office/officeart/2008/layout/HorizontalMultiLevelHierarchy"/>
    <dgm:cxn modelId="{9A7EDEB6-31F9-4155-8329-DF83ECAFBFA0}" type="presParOf" srcId="{2DFD9E08-50C5-4760-B59A-DBE761F9EB62}" destId="{119B740B-1DD0-4AA9-B573-3053FE15C90B}" srcOrd="13" destOrd="0" presId="urn:microsoft.com/office/officeart/2008/layout/HorizontalMultiLevelHierarchy"/>
    <dgm:cxn modelId="{BBDEB2D1-EB68-445A-BA80-4513C8DFB1C7}" type="presParOf" srcId="{119B740B-1DD0-4AA9-B573-3053FE15C90B}" destId="{D5F71BCC-5950-41F4-AA9F-16D6FB8896A9}" srcOrd="0" destOrd="0" presId="urn:microsoft.com/office/officeart/2008/layout/HorizontalMultiLevelHierarchy"/>
    <dgm:cxn modelId="{4520FFD1-3B9A-40B6-B2B4-F85390F93A49}" type="presParOf" srcId="{119B740B-1DD0-4AA9-B573-3053FE15C90B}" destId="{A6E6FF81-0B02-447B-AB43-4B780A85B7C4}" srcOrd="1" destOrd="0" presId="urn:microsoft.com/office/officeart/2008/layout/HorizontalMultiLevelHierarchy"/>
    <dgm:cxn modelId="{4B07A042-5F30-481B-BF10-DF824AF35814}" type="presParOf" srcId="{2DFD9E08-50C5-4760-B59A-DBE761F9EB62}" destId="{B555ABCE-F39E-471F-9AFE-E303159B3E17}" srcOrd="14" destOrd="0" presId="urn:microsoft.com/office/officeart/2008/layout/HorizontalMultiLevelHierarchy"/>
    <dgm:cxn modelId="{ADED69AD-48B2-4E16-8A63-F66243AB885F}" type="presParOf" srcId="{B555ABCE-F39E-471F-9AFE-E303159B3E17}" destId="{FE770F48-39DD-455A-8BD8-9497B1658D78}" srcOrd="0" destOrd="0" presId="urn:microsoft.com/office/officeart/2008/layout/HorizontalMultiLevelHierarchy"/>
    <dgm:cxn modelId="{F8E5926A-AA66-462A-A679-6B436671E7E3}" type="presParOf" srcId="{2DFD9E08-50C5-4760-B59A-DBE761F9EB62}" destId="{97AFC08A-B024-478A-B1E6-17939F7A9E13}" srcOrd="15" destOrd="0" presId="urn:microsoft.com/office/officeart/2008/layout/HorizontalMultiLevelHierarchy"/>
    <dgm:cxn modelId="{CE9EDBAA-FB84-44DA-BFD0-3AB69F72AE78}" type="presParOf" srcId="{97AFC08A-B024-478A-B1E6-17939F7A9E13}" destId="{053B0796-F645-4B28-9B54-7C621D327206}" srcOrd="0" destOrd="0" presId="urn:microsoft.com/office/officeart/2008/layout/HorizontalMultiLevelHierarchy"/>
    <dgm:cxn modelId="{D4E98A63-2831-457C-B212-CE4EA89381E5}" type="presParOf" srcId="{97AFC08A-B024-478A-B1E6-17939F7A9E13}" destId="{068D5EB6-7B39-4FAF-AC32-12E70FD403A1}" srcOrd="1" destOrd="0" presId="urn:microsoft.com/office/officeart/2008/layout/HorizontalMultiLevelHierarchy"/>
    <dgm:cxn modelId="{90B31953-FD64-4649-911F-026AAEBA8AAA}" type="presParOf" srcId="{2DFD9E08-50C5-4760-B59A-DBE761F9EB62}" destId="{F3E695BB-99A6-4A5B-958D-7A6C1AB4A6E2}" srcOrd="16" destOrd="0" presId="urn:microsoft.com/office/officeart/2008/layout/HorizontalMultiLevelHierarchy"/>
    <dgm:cxn modelId="{3EEBBA32-2012-4E54-A8D8-142056ABCE18}" type="presParOf" srcId="{F3E695BB-99A6-4A5B-958D-7A6C1AB4A6E2}" destId="{63B211E1-BCE5-48AF-A975-7D62E3432762}" srcOrd="0" destOrd="0" presId="urn:microsoft.com/office/officeart/2008/layout/HorizontalMultiLevelHierarchy"/>
    <dgm:cxn modelId="{8C422D8F-D42D-4ACD-A776-1E4F8FF90EDF}" type="presParOf" srcId="{2DFD9E08-50C5-4760-B59A-DBE761F9EB62}" destId="{9503C60D-0D51-4DC8-916F-5DC627448A31}" srcOrd="17" destOrd="0" presId="urn:microsoft.com/office/officeart/2008/layout/HorizontalMultiLevelHierarchy"/>
    <dgm:cxn modelId="{34EB5B9A-95CE-45C4-AC41-8E91841C237F}" type="presParOf" srcId="{9503C60D-0D51-4DC8-916F-5DC627448A31}" destId="{174E000F-E066-4A3D-A102-B60F3215A8EF}" srcOrd="0" destOrd="0" presId="urn:microsoft.com/office/officeart/2008/layout/HorizontalMultiLevelHierarchy"/>
    <dgm:cxn modelId="{39DD22FA-5A76-4312-A3FF-3348876E3F7B}" type="presParOf" srcId="{9503C60D-0D51-4DC8-916F-5DC627448A31}" destId="{02654B17-0960-476B-929F-C767E7D4F4DF}" srcOrd="1" destOrd="0" presId="urn:microsoft.com/office/officeart/2008/layout/HorizontalMultiLevelHierarchy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0FF749-4639-4E8B-A312-A593E4463CE8}" type="datetimeFigureOut">
              <a:rPr lang="ru-RU" smtClean="0"/>
              <a:pPr/>
              <a:t>02.12.2015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1FCDD1-B2E8-4709-A66E-7A5FCA7274F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FCDD1-B2E8-4709-A66E-7A5FCA7274F7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FCDD1-B2E8-4709-A66E-7A5FCA7274F7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1500174"/>
            <a:ext cx="80010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latin typeface="Arial Black" pitchFamily="34" charset="0"/>
              </a:rPr>
              <a:t>Применение </a:t>
            </a:r>
          </a:p>
          <a:p>
            <a:pPr algn="ctr"/>
            <a:r>
              <a:rPr lang="ru-RU" sz="2400" dirty="0" smtClean="0">
                <a:solidFill>
                  <a:srgbClr val="7030A0"/>
                </a:solidFill>
                <a:latin typeface="Arial Black" pitchFamily="34" charset="0"/>
              </a:rPr>
              <a:t> здоровьесберегающих оздоровительных технологий </a:t>
            </a:r>
            <a:br>
              <a:rPr lang="ru-RU" sz="2400" dirty="0" smtClean="0">
                <a:solidFill>
                  <a:srgbClr val="7030A0"/>
                </a:solidFill>
                <a:latin typeface="Arial Black" pitchFamily="34" charset="0"/>
              </a:rPr>
            </a:br>
            <a:r>
              <a:rPr lang="ru-RU" sz="2400" dirty="0" smtClean="0">
                <a:solidFill>
                  <a:srgbClr val="7030A0"/>
                </a:solidFill>
                <a:latin typeface="Arial Black" pitchFamily="34" charset="0"/>
              </a:rPr>
              <a:t>в МАДОУ ДС №77 «ЭРУДИТ»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214290"/>
            <a:ext cx="821533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ru-RU" sz="1600" b="1" dirty="0" smtClean="0">
                <a:solidFill>
                  <a:srgbClr val="9900CC"/>
                </a:solidFill>
              </a:rPr>
              <a:t>« </a:t>
            </a:r>
            <a:r>
              <a:rPr lang="ru-RU" b="1" i="1" dirty="0" smtClean="0">
                <a:solidFill>
                  <a:srgbClr val="7030A0"/>
                </a:solidFill>
              </a:rPr>
              <a:t>Забота о здоровье </a:t>
            </a:r>
            <a:r>
              <a:rPr lang="ru-RU" sz="1600" b="1" dirty="0" smtClean="0">
                <a:solidFill>
                  <a:srgbClr val="9900CC"/>
                </a:solidFill>
              </a:rPr>
              <a:t>— это важнейший труд воспитателя.</a:t>
            </a:r>
          </a:p>
          <a:p>
            <a:pPr lvl="1"/>
            <a:r>
              <a:rPr lang="ru-RU" sz="1600" b="1" dirty="0" smtClean="0">
                <a:solidFill>
                  <a:srgbClr val="9900CC"/>
                </a:solidFill>
              </a:rPr>
              <a:t> От жизнерадостности, бодрости детей зависит их духовная жизнь, мировоззрение, умственное развитие, прочность знаний, вера в свои силы»</a:t>
            </a:r>
            <a:endParaRPr lang="ru-RU" sz="1400" dirty="0" smtClean="0"/>
          </a:p>
          <a:p>
            <a:pPr lvl="1">
              <a:buFontTx/>
              <a:buNone/>
            </a:pPr>
            <a:endParaRPr lang="ru-RU" sz="1600" b="1" dirty="0" smtClean="0">
              <a:solidFill>
                <a:srgbClr val="9900CC"/>
              </a:solidFill>
            </a:endParaRPr>
          </a:p>
        </p:txBody>
      </p:sp>
      <p:pic>
        <p:nvPicPr>
          <p:cNvPr id="6" name="Picture 6" descr="47456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608263"/>
            <a:ext cx="7143800" cy="424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31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31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31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3100" b="1" dirty="0" smtClean="0">
                <a:solidFill>
                  <a:schemeClr val="accent4">
                    <a:lumMod val="50000"/>
                  </a:schemeClr>
                </a:solidFill>
              </a:rPr>
              <a:t>РАЗВИТИЕ ФИЗИЧЕСКИХ КАЧЕСТВ</a:t>
            </a:r>
            <a:r>
              <a:rPr lang="ru-RU" sz="7200" b="1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sz="7200" b="1" dirty="0" smtClean="0">
                <a:solidFill>
                  <a:schemeClr val="accent4">
                    <a:lumMod val="50000"/>
                  </a:schemeClr>
                </a:solidFill>
              </a:rPr>
            </a:br>
            <a:endParaRPr lang="ru-RU" sz="7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50" name="Picture 2" descr="C:\Users\Наталья\Desktop\Здоровьесбю проект 2\фото физо\DSC_0295.JPG"/>
          <p:cNvPicPr>
            <a:picLocks noChangeAspect="1" noChangeArrowheads="1"/>
          </p:cNvPicPr>
          <p:nvPr/>
        </p:nvPicPr>
        <p:blipFill>
          <a:blip r:embed="rId2" cstate="print"/>
          <a:srcRect l="17187"/>
          <a:stretch>
            <a:fillRect/>
          </a:stretch>
        </p:blipFill>
        <p:spPr bwMode="auto">
          <a:xfrm>
            <a:off x="500034" y="1357298"/>
            <a:ext cx="3500462" cy="2357454"/>
          </a:xfrm>
          <a:prstGeom prst="rect">
            <a:avLst/>
          </a:prstGeom>
          <a:noFill/>
        </p:spPr>
      </p:pic>
      <p:pic>
        <p:nvPicPr>
          <p:cNvPr id="2053" name="Picture 5" descr="C:\Users\Наталья\Desktop\Здоровьесбю проект 2\фото физо\DSC_0193.JPG"/>
          <p:cNvPicPr>
            <a:picLocks noChangeAspect="1" noChangeArrowheads="1"/>
          </p:cNvPicPr>
          <p:nvPr/>
        </p:nvPicPr>
        <p:blipFill>
          <a:blip r:embed="rId3" cstate="print"/>
          <a:srcRect t="13672" r="9375" b="10156"/>
          <a:stretch>
            <a:fillRect/>
          </a:stretch>
        </p:blipFill>
        <p:spPr bwMode="auto">
          <a:xfrm>
            <a:off x="214282" y="4071942"/>
            <a:ext cx="4857784" cy="2500330"/>
          </a:xfrm>
          <a:prstGeom prst="rect">
            <a:avLst/>
          </a:prstGeom>
          <a:noFill/>
        </p:spPr>
      </p:pic>
      <p:pic>
        <p:nvPicPr>
          <p:cNvPr id="8" name="Picture 3" descr="C:\Users\Наталья\Desktop\Здоровьесбю проект 2\фото физо\DSC_0199.JPG"/>
          <p:cNvPicPr>
            <a:picLocks noChangeAspect="1" noChangeArrowheads="1"/>
          </p:cNvPicPr>
          <p:nvPr/>
        </p:nvPicPr>
        <p:blipFill>
          <a:blip r:embed="rId4" cstate="print"/>
          <a:srcRect t="12903"/>
          <a:stretch>
            <a:fillRect/>
          </a:stretch>
        </p:blipFill>
        <p:spPr bwMode="auto">
          <a:xfrm>
            <a:off x="4643438" y="1357298"/>
            <a:ext cx="3571900" cy="2357454"/>
          </a:xfrm>
          <a:prstGeom prst="rect">
            <a:avLst/>
          </a:prstGeom>
          <a:noFill/>
        </p:spPr>
      </p:pic>
      <p:pic>
        <p:nvPicPr>
          <p:cNvPr id="5122" name="Picture 2" descr="C:\Users\Наталья\Desktop\Здоровьесбю проект 2\фото физо\DSC_0207.JPG"/>
          <p:cNvPicPr>
            <a:picLocks noChangeAspect="1" noChangeArrowheads="1"/>
          </p:cNvPicPr>
          <p:nvPr/>
        </p:nvPicPr>
        <p:blipFill>
          <a:blip r:embed="rId5" cstate="print"/>
          <a:srcRect r="19468"/>
          <a:stretch>
            <a:fillRect/>
          </a:stretch>
        </p:blipFill>
        <p:spPr bwMode="auto">
          <a:xfrm>
            <a:off x="5107785" y="4071942"/>
            <a:ext cx="3250429" cy="25479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285728"/>
            <a:ext cx="8201028" cy="85725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Подвижные игры и эстафеты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Picture 2" descr="C:\Users\Наталья\Desktop\Здоровьесбю проект 2\Фото 2\DSC_0272.JPG"/>
          <p:cNvPicPr>
            <a:picLocks noChangeAspect="1" noChangeArrowheads="1"/>
          </p:cNvPicPr>
          <p:nvPr/>
        </p:nvPicPr>
        <p:blipFill>
          <a:blip r:embed="rId2" cstate="print"/>
          <a:srcRect l="4688" r="3124"/>
          <a:stretch>
            <a:fillRect/>
          </a:stretch>
        </p:blipFill>
        <p:spPr bwMode="auto">
          <a:xfrm>
            <a:off x="4714876" y="4000504"/>
            <a:ext cx="3500462" cy="2531390"/>
          </a:xfrm>
          <a:prstGeom prst="rect">
            <a:avLst/>
          </a:prstGeom>
          <a:noFill/>
        </p:spPr>
      </p:pic>
      <p:pic>
        <p:nvPicPr>
          <p:cNvPr id="2050" name="Picture 2" descr="C:\Users\Наталья\Desktop\Здоровьесбю проект 2\Фото 2\DSC_0265.JPG"/>
          <p:cNvPicPr>
            <a:picLocks noChangeAspect="1" noChangeArrowheads="1"/>
          </p:cNvPicPr>
          <p:nvPr/>
        </p:nvPicPr>
        <p:blipFill>
          <a:blip r:embed="rId3" cstate="print"/>
          <a:srcRect t="24219" r="24219"/>
          <a:stretch>
            <a:fillRect/>
          </a:stretch>
        </p:blipFill>
        <p:spPr bwMode="auto">
          <a:xfrm>
            <a:off x="428596" y="4000504"/>
            <a:ext cx="3750495" cy="2500330"/>
          </a:xfrm>
          <a:prstGeom prst="rect">
            <a:avLst/>
          </a:prstGeom>
          <a:noFill/>
        </p:spPr>
      </p:pic>
      <p:pic>
        <p:nvPicPr>
          <p:cNvPr id="3074" name="Picture 2" descr="C:\Users\Наталья\Desktop\Здоровьесбю проект 2\фото физо\DSC_0216.JPG"/>
          <p:cNvPicPr>
            <a:picLocks noChangeAspect="1" noChangeArrowheads="1"/>
          </p:cNvPicPr>
          <p:nvPr/>
        </p:nvPicPr>
        <p:blipFill>
          <a:blip r:embed="rId4" cstate="print"/>
          <a:srcRect t="14285"/>
          <a:stretch>
            <a:fillRect/>
          </a:stretch>
        </p:blipFill>
        <p:spPr bwMode="auto">
          <a:xfrm>
            <a:off x="428596" y="1428736"/>
            <a:ext cx="3750474" cy="2143140"/>
          </a:xfrm>
          <a:prstGeom prst="rect">
            <a:avLst/>
          </a:prstGeom>
          <a:noFill/>
        </p:spPr>
      </p:pic>
      <p:pic>
        <p:nvPicPr>
          <p:cNvPr id="1026" name="Picture 2" descr="F:\ФОТОГРАФИИ\Фото физкультура\Фото игры\DSC014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1428736"/>
            <a:ext cx="3936713" cy="22134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ru-RU" sz="72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72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7200" b="1" dirty="0" smtClean="0">
                <a:solidFill>
                  <a:schemeClr val="accent4">
                    <a:lumMod val="75000"/>
                  </a:schemeClr>
                </a:solidFill>
              </a:rPr>
              <a:t>спортивные игры</a:t>
            </a:r>
            <a:br>
              <a:rPr lang="ru-RU" sz="7200" b="1" dirty="0" smtClean="0">
                <a:solidFill>
                  <a:schemeClr val="accent4">
                    <a:lumMod val="75000"/>
                  </a:schemeClr>
                </a:solidFill>
              </a:rPr>
            </a:br>
            <a:endParaRPr lang="ru-RU" sz="7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 descr="C:\Users\Наталья\Desktop\Здоровьесбю проект 2\фото физо\DSC_02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285860"/>
            <a:ext cx="3428992" cy="2571768"/>
          </a:xfrm>
          <a:prstGeom prst="rect">
            <a:avLst/>
          </a:prstGeom>
          <a:noFill/>
        </p:spPr>
      </p:pic>
      <p:pic>
        <p:nvPicPr>
          <p:cNvPr id="1028" name="Picture 4" descr="C:\Users\Наталья\Desktop\Здоровьесбю проект 2\фото физо\DSC_0257.JPG"/>
          <p:cNvPicPr>
            <a:picLocks noChangeAspect="1" noChangeArrowheads="1"/>
          </p:cNvPicPr>
          <p:nvPr/>
        </p:nvPicPr>
        <p:blipFill>
          <a:blip r:embed="rId3" cstate="print"/>
          <a:srcRect r="8410" b="4672"/>
          <a:stretch>
            <a:fillRect/>
          </a:stretch>
        </p:blipFill>
        <p:spPr bwMode="auto">
          <a:xfrm>
            <a:off x="4357686" y="1285860"/>
            <a:ext cx="3929090" cy="2571768"/>
          </a:xfrm>
          <a:prstGeom prst="rect">
            <a:avLst/>
          </a:prstGeom>
          <a:noFill/>
        </p:spPr>
      </p:pic>
      <p:pic>
        <p:nvPicPr>
          <p:cNvPr id="1029" name="Picture 5" descr="C:\Users\Наталья\Desktop\Здоровьесбю проект 2\фото физо\DSC_0234.JPG"/>
          <p:cNvPicPr>
            <a:picLocks noChangeAspect="1" noChangeArrowheads="1"/>
          </p:cNvPicPr>
          <p:nvPr/>
        </p:nvPicPr>
        <p:blipFill>
          <a:blip r:embed="rId4" cstate="print"/>
          <a:srcRect t="4297" r="7031" b="10156"/>
          <a:stretch>
            <a:fillRect/>
          </a:stretch>
        </p:blipFill>
        <p:spPr bwMode="auto">
          <a:xfrm>
            <a:off x="2214546" y="4000504"/>
            <a:ext cx="4192318" cy="2571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71472" y="0"/>
            <a:ext cx="7772400" cy="1470025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Дыхательные упражнения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050" name="Picture 2" descr="C:\Users\Наталья\Desktop\Здоровьесбю проект 2\Фото 2\DSC_0183.JPG"/>
          <p:cNvPicPr>
            <a:picLocks noChangeAspect="1" noChangeArrowheads="1"/>
          </p:cNvPicPr>
          <p:nvPr/>
        </p:nvPicPr>
        <p:blipFill>
          <a:blip r:embed="rId2" cstate="print"/>
          <a:srcRect l="52698" t="7228" r="10842" b="9638"/>
          <a:stretch>
            <a:fillRect/>
          </a:stretch>
        </p:blipFill>
        <p:spPr bwMode="auto">
          <a:xfrm>
            <a:off x="3714744" y="1142984"/>
            <a:ext cx="1714512" cy="2571768"/>
          </a:xfrm>
          <a:prstGeom prst="rect">
            <a:avLst/>
          </a:prstGeom>
          <a:noFill/>
        </p:spPr>
      </p:pic>
      <p:pic>
        <p:nvPicPr>
          <p:cNvPr id="2052" name="Picture 4" descr="C:\Users\Наталья\Desktop\Здоровьесбю проект 2\Фото 2\DSC_03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000504"/>
            <a:ext cx="3821901" cy="2547934"/>
          </a:xfrm>
          <a:prstGeom prst="rect">
            <a:avLst/>
          </a:prstGeom>
          <a:noFill/>
        </p:spPr>
      </p:pic>
      <p:pic>
        <p:nvPicPr>
          <p:cNvPr id="2053" name="Picture 5" descr="C:\Users\Наталья\Desktop\Здоровьесбю проект 2\Фото 2\DSC_03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1142984"/>
            <a:ext cx="3500430" cy="2571768"/>
          </a:xfrm>
          <a:prstGeom prst="rect">
            <a:avLst/>
          </a:prstGeom>
          <a:noFill/>
        </p:spPr>
      </p:pic>
      <p:pic>
        <p:nvPicPr>
          <p:cNvPr id="2055" name="Picture 7" descr="C:\Users\Наталья\Desktop\Здоровьесбю проект 2\Фото 2\DSC_0293.JPG"/>
          <p:cNvPicPr>
            <a:picLocks noChangeAspect="1" noChangeArrowheads="1"/>
          </p:cNvPicPr>
          <p:nvPr/>
        </p:nvPicPr>
        <p:blipFill>
          <a:blip r:embed="rId5" cstate="print"/>
          <a:srcRect r="19672" b="11475"/>
          <a:stretch>
            <a:fillRect/>
          </a:stretch>
        </p:blipFill>
        <p:spPr bwMode="auto">
          <a:xfrm>
            <a:off x="214282" y="1142984"/>
            <a:ext cx="3500462" cy="2571768"/>
          </a:xfrm>
          <a:prstGeom prst="rect">
            <a:avLst/>
          </a:prstGeom>
          <a:noFill/>
        </p:spPr>
      </p:pic>
      <p:pic>
        <p:nvPicPr>
          <p:cNvPr id="4098" name="Picture 2" descr="C:\Users\Наталья\Desktop\Здоровьесбю проект 2\фото физо\DSC_0241.JPG"/>
          <p:cNvPicPr>
            <a:picLocks noChangeAspect="1" noChangeArrowheads="1"/>
          </p:cNvPicPr>
          <p:nvPr/>
        </p:nvPicPr>
        <p:blipFill>
          <a:blip r:embed="rId6" cstate="print"/>
          <a:srcRect t="11328" b="6640"/>
          <a:stretch>
            <a:fillRect/>
          </a:stretch>
        </p:blipFill>
        <p:spPr bwMode="auto">
          <a:xfrm>
            <a:off x="4714876" y="4071942"/>
            <a:ext cx="3931104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71472" y="0"/>
            <a:ext cx="7772400" cy="1470025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САМОМАССАЖ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0242" name="Picture 2" descr="C:\Users\Наталья\Desktop\Здоровьесбю проект 2\Фото 2\DSC_03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357298"/>
            <a:ext cx="3214710" cy="2357454"/>
          </a:xfrm>
          <a:prstGeom prst="rect">
            <a:avLst/>
          </a:prstGeom>
          <a:noFill/>
        </p:spPr>
      </p:pic>
      <p:pic>
        <p:nvPicPr>
          <p:cNvPr id="10244" name="Picture 4" descr="C:\Users\Наталья\Desktop\Здоровьесбю проект 2\фото физо\DSC_0244.JPG"/>
          <p:cNvPicPr>
            <a:picLocks noChangeAspect="1" noChangeArrowheads="1"/>
          </p:cNvPicPr>
          <p:nvPr/>
        </p:nvPicPr>
        <p:blipFill>
          <a:blip r:embed="rId3" cstate="print"/>
          <a:srcRect l="2083" r="18749" b="3124"/>
          <a:stretch>
            <a:fillRect/>
          </a:stretch>
        </p:blipFill>
        <p:spPr bwMode="auto">
          <a:xfrm>
            <a:off x="785786" y="4143380"/>
            <a:ext cx="3143272" cy="2214579"/>
          </a:xfrm>
          <a:prstGeom prst="rect">
            <a:avLst/>
          </a:prstGeom>
          <a:noFill/>
        </p:spPr>
      </p:pic>
      <p:pic>
        <p:nvPicPr>
          <p:cNvPr id="10245" name="Picture 5" descr="C:\Users\Наталья\Desktop\Здоровьесбю проект 2\фото физо\DSC_0245.JPG"/>
          <p:cNvPicPr>
            <a:picLocks noChangeAspect="1" noChangeArrowheads="1"/>
          </p:cNvPicPr>
          <p:nvPr/>
        </p:nvPicPr>
        <p:blipFill>
          <a:blip r:embed="rId4" cstate="print"/>
          <a:srcRect t="10686" b="16031"/>
          <a:stretch>
            <a:fillRect/>
          </a:stretch>
        </p:blipFill>
        <p:spPr bwMode="auto">
          <a:xfrm>
            <a:off x="4643438" y="4143380"/>
            <a:ext cx="3929090" cy="2286016"/>
          </a:xfrm>
          <a:prstGeom prst="rect">
            <a:avLst/>
          </a:prstGeom>
          <a:noFill/>
        </p:spPr>
      </p:pic>
      <p:pic>
        <p:nvPicPr>
          <p:cNvPr id="10246" name="Picture 6" descr="C:\Users\Наталья\Desktop\Здоровьесбю проект 2\фото физо\DSC_0243.JPG"/>
          <p:cNvPicPr>
            <a:picLocks noChangeAspect="1" noChangeArrowheads="1"/>
          </p:cNvPicPr>
          <p:nvPr/>
        </p:nvPicPr>
        <p:blipFill>
          <a:blip r:embed="rId5" cstate="print"/>
          <a:srcRect t="19444"/>
          <a:stretch>
            <a:fillRect/>
          </a:stretch>
        </p:blipFill>
        <p:spPr bwMode="auto">
          <a:xfrm>
            <a:off x="4729164" y="1428736"/>
            <a:ext cx="3771926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Развлечение праздники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2" descr="C:\Users\Наталья\Desktop\Здоровьесбю проект 2\IMG_72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4143380"/>
            <a:ext cx="3643338" cy="2428892"/>
          </a:xfrm>
          <a:prstGeom prst="rect">
            <a:avLst/>
          </a:prstGeom>
          <a:noFill/>
        </p:spPr>
      </p:pic>
      <p:pic>
        <p:nvPicPr>
          <p:cNvPr id="4098" name="Picture 2" descr="F:\ФОТОГРАФИИ\Фото физкультура\23 февраля общее фото\IMG_3755.JPG"/>
          <p:cNvPicPr>
            <a:picLocks noChangeAspect="1" noChangeArrowheads="1"/>
          </p:cNvPicPr>
          <p:nvPr/>
        </p:nvPicPr>
        <p:blipFill>
          <a:blip r:embed="rId3" cstate="print"/>
          <a:srcRect l="13793" t="25736"/>
          <a:stretch>
            <a:fillRect/>
          </a:stretch>
        </p:blipFill>
        <p:spPr bwMode="auto">
          <a:xfrm>
            <a:off x="642910" y="4214818"/>
            <a:ext cx="3571900" cy="2383851"/>
          </a:xfrm>
          <a:prstGeom prst="rect">
            <a:avLst/>
          </a:prstGeom>
          <a:noFill/>
        </p:spPr>
      </p:pic>
      <p:pic>
        <p:nvPicPr>
          <p:cNvPr id="4099" name="Picture 3" descr="F:\ФОТОГРАФИИ\Фото физкультура\Спорт. праздн 2013\DSC_760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t="10417" r="18491"/>
          <a:stretch>
            <a:fillRect/>
          </a:stretch>
        </p:blipFill>
        <p:spPr bwMode="auto">
          <a:xfrm>
            <a:off x="4857752" y="1357298"/>
            <a:ext cx="3418889" cy="2500329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1285860"/>
            <a:ext cx="3857610" cy="2586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            </a:t>
            </a:r>
            <a:r>
              <a:rPr lang="ru-RU" b="1" dirty="0" smtClean="0">
                <a:solidFill>
                  <a:srgbClr val="7030A0"/>
                </a:solidFill>
              </a:rPr>
              <a:t>Работа с детьми с  ОВЗ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4" name="Picture 2" descr="F:\ФОТОГРАФИИ\Фото физкультура\Олимпия 4.04.15. Бочча\IMG_329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27673"/>
          <a:stretch>
            <a:fillRect/>
          </a:stretch>
        </p:blipFill>
        <p:spPr bwMode="auto">
          <a:xfrm>
            <a:off x="3714744" y="1000108"/>
            <a:ext cx="5143536" cy="3286148"/>
          </a:xfrm>
          <a:prstGeom prst="rect">
            <a:avLst/>
          </a:prstGeom>
          <a:noFill/>
        </p:spPr>
      </p:pic>
      <p:pic>
        <p:nvPicPr>
          <p:cNvPr id="5" name="Picture 6" descr="F:\Виталя Документы+Фото\фото соревнюинвал\IMG_4193.JPG"/>
          <p:cNvPicPr>
            <a:picLocks noChangeAspect="1" noChangeArrowheads="1"/>
          </p:cNvPicPr>
          <p:nvPr/>
        </p:nvPicPr>
        <p:blipFill>
          <a:blip r:embed="rId3" cstate="print"/>
          <a:srcRect l="5555" t="18750" r="11111" b="8333"/>
          <a:stretch>
            <a:fillRect/>
          </a:stretch>
        </p:blipFill>
        <p:spPr bwMode="auto">
          <a:xfrm>
            <a:off x="571472" y="500042"/>
            <a:ext cx="2600343" cy="3714776"/>
          </a:xfrm>
          <a:prstGeom prst="rect">
            <a:avLst/>
          </a:prstGeom>
          <a:noFill/>
        </p:spPr>
      </p:pic>
      <p:pic>
        <p:nvPicPr>
          <p:cNvPr id="7" name="Picture 3" descr="F:\ФОТОГРАФИИ\Фото физкультура\Олимпия 4.04.15. Бочча\IMG_32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4429132"/>
            <a:ext cx="3284354" cy="2183582"/>
          </a:xfrm>
          <a:prstGeom prst="rect">
            <a:avLst/>
          </a:prstGeom>
          <a:noFill/>
        </p:spPr>
      </p:pic>
      <p:pic>
        <p:nvPicPr>
          <p:cNvPr id="3074" name="Picture 2" descr="C:\Users\Наталья\Desktop\Здоровьесбю проект 2\фото соревнюинвал\IMG_4190.JPG"/>
          <p:cNvPicPr>
            <a:picLocks noChangeAspect="1" noChangeArrowheads="1"/>
          </p:cNvPicPr>
          <p:nvPr/>
        </p:nvPicPr>
        <p:blipFill>
          <a:blip r:embed="rId5" cstate="print"/>
          <a:srcRect t="22916" r="20238" b="11458"/>
          <a:stretch>
            <a:fillRect/>
          </a:stretch>
        </p:blipFill>
        <p:spPr bwMode="auto">
          <a:xfrm>
            <a:off x="500034" y="4429132"/>
            <a:ext cx="4357686" cy="22145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  СОРЕВНОВАНИЯ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Picture 2" descr="C:\Users\Наталья\Desktop\Здоровьесбю проект 2\Фото родит собр\DSC031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928670"/>
            <a:ext cx="4500594" cy="2570603"/>
          </a:xfrm>
          <a:prstGeom prst="rect">
            <a:avLst/>
          </a:prstGeom>
          <a:noFill/>
        </p:spPr>
      </p:pic>
      <p:pic>
        <p:nvPicPr>
          <p:cNvPr id="4098" name="Picture 2" descr="C:\Users\Наталья\Desktop\Здоровьесбю проект 2\кросс Зимин\IMG_7343.JPG"/>
          <p:cNvPicPr>
            <a:picLocks noChangeAspect="1" noChangeArrowheads="1"/>
          </p:cNvPicPr>
          <p:nvPr/>
        </p:nvPicPr>
        <p:blipFill>
          <a:blip r:embed="rId3" cstate="print"/>
          <a:srcRect t="45000"/>
          <a:stretch>
            <a:fillRect/>
          </a:stretch>
        </p:blipFill>
        <p:spPr bwMode="auto">
          <a:xfrm>
            <a:off x="4286248" y="3571876"/>
            <a:ext cx="4500594" cy="3209922"/>
          </a:xfrm>
          <a:prstGeom prst="rect">
            <a:avLst/>
          </a:prstGeom>
          <a:noFill/>
        </p:spPr>
      </p:pic>
      <p:pic>
        <p:nvPicPr>
          <p:cNvPr id="2052" name="Picture 4" descr="F:\ФОТОГРАФИИ\Фото физкультура\Соревн. лыжи - 16.03.13\IMG_3996.JPG"/>
          <p:cNvPicPr>
            <a:picLocks noChangeAspect="1" noChangeArrowheads="1"/>
          </p:cNvPicPr>
          <p:nvPr/>
        </p:nvPicPr>
        <p:blipFill>
          <a:blip r:embed="rId4" cstate="print"/>
          <a:srcRect t="13541"/>
          <a:stretch>
            <a:fillRect/>
          </a:stretch>
        </p:blipFill>
        <p:spPr bwMode="auto">
          <a:xfrm>
            <a:off x="571472" y="1142984"/>
            <a:ext cx="3264977" cy="5286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214290"/>
            <a:ext cx="7429552" cy="636680"/>
          </a:xfr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800" b="1" dirty="0" smtClean="0">
                <a:ln w="11430"/>
                <a:solidFill>
                  <a:srgbClr val="00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Коррекционное плавание</a:t>
            </a:r>
            <a:endParaRPr lang="ru-RU" sz="4800" b="1" dirty="0">
              <a:ln w="11430"/>
              <a:solidFill>
                <a:srgbClr val="0000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175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1071546"/>
            <a:ext cx="414337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40" y="3143248"/>
            <a:ext cx="2643187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5063" y="4000504"/>
            <a:ext cx="2643217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357158" y="3714752"/>
            <a:ext cx="2561592" cy="2207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15074" y="857232"/>
            <a:ext cx="25717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357166"/>
            <a:ext cx="6984776" cy="636680"/>
          </a:xfr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800" b="1" dirty="0" smtClean="0">
                <a:ln w="11430"/>
                <a:solidFill>
                  <a:srgbClr val="00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Кружок «</a:t>
            </a:r>
            <a:r>
              <a:rPr lang="ru-RU" sz="4800" b="1" dirty="0" err="1" smtClean="0">
                <a:ln w="11430"/>
                <a:solidFill>
                  <a:srgbClr val="00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Осьминожки</a:t>
            </a:r>
            <a:r>
              <a:rPr lang="ru-RU" sz="4800" b="1" dirty="0" smtClean="0">
                <a:ln w="11430"/>
                <a:solidFill>
                  <a:srgbClr val="00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 </a:t>
            </a:r>
            <a:endParaRPr lang="ru-RU" sz="4800" b="1" dirty="0">
              <a:ln w="11430"/>
              <a:solidFill>
                <a:srgbClr val="0000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3315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1571612"/>
            <a:ext cx="3000396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1500174"/>
            <a:ext cx="2428875" cy="3571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488" y="1500174"/>
            <a:ext cx="2857520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58" y="5143512"/>
            <a:ext cx="42862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43504" y="5214950"/>
            <a:ext cx="3643338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1142985"/>
            <a:ext cx="8929718" cy="5432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Актуальными проблемами детского здоровья сегодня являются</a:t>
            </a:r>
            <a:endParaRPr lang="ru-RU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</a:rPr>
              <a:t>-гиподинамия (нарушение функций опорно-двигательного  аппарата, кровообращения,  дыхания, пищеварения)</a:t>
            </a:r>
          </a:p>
          <a:p>
            <a:pPr>
              <a:spcAft>
                <a:spcPts val="60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</a:rPr>
              <a:t>-нарушение ЦНС, неврология</a:t>
            </a:r>
          </a:p>
          <a:p>
            <a:pPr>
              <a:spcAft>
                <a:spcPts val="60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</a:rPr>
              <a:t>-детские стрессы (нервные расстройства вследствие отрицательной психологической обстановки в семье, излишнего шума и нервности в детском коллективе)</a:t>
            </a:r>
          </a:p>
          <a:p>
            <a:pPr>
              <a:spcAft>
                <a:spcPts val="60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</a:rPr>
              <a:t>-тревожность (недостаток эмоциональной поддержки в детском саду и семье, недостаток информации).</a:t>
            </a:r>
          </a:p>
          <a:p>
            <a:pPr>
              <a:spcAft>
                <a:spcPts val="60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</a:rPr>
              <a:t>Физическое и психологическое здоровье родителей и взрослых участников педагогического процесса в ДОУ также значительно ухудшилось в последнее время.</a:t>
            </a:r>
          </a:p>
          <a:p>
            <a:pPr>
              <a:spcAft>
                <a:spcPts val="6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В связи с этим в ДОУ необходимо уделить особое внимание воспитанию физически здорового и социально адаптированного ребенка, обеспечению его психического благополучия, а также формированию у дошкольника ответственности за свое</a:t>
            </a:r>
          </a:p>
          <a:p>
            <a:pPr>
              <a:spcAft>
                <a:spcPts val="6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здоровье.</a:t>
            </a:r>
          </a:p>
          <a:p>
            <a:pPr>
              <a:spcAft>
                <a:spcPts val="600"/>
              </a:spcAft>
            </a:pPr>
            <a:r>
              <a:rPr lang="ru-RU" dirty="0" smtClean="0">
                <a:solidFill>
                  <a:srgbClr val="002060"/>
                </a:solidFill>
              </a:rPr>
              <a:t>Кроме того, важно способствовать развитию культуры здоровья педагогов ДОУ, в том числе культуры профессионального здоровья, развитию потребности к здоровому образу жизни и к сдаче ГТО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358346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Tx/>
              <a:buNone/>
            </a:pP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Здоровье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- это состояние полного физического, психического  и социального </a:t>
            </a:r>
            <a:r>
              <a:rPr lang="ru-RU" b="1" dirty="0" smtClean="0">
                <a:solidFill>
                  <a:srgbClr val="002060"/>
                </a:solidFill>
              </a:rPr>
              <a:t>благополучия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, а не просто отсутствие болезней или  физических дефектов  </a:t>
            </a: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</a:rPr>
              <a:t>(ВОЗ).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ВИДЫ ЗДОРОВЬЕСБЕРЕГАЮЩИХ 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ТЕХНОЛОГИЙ</a:t>
            </a:r>
            <a:endParaRPr lang="ru-RU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2000232" y="2071678"/>
            <a:ext cx="5929354" cy="1500198"/>
            <a:chOff x="5486176" y="2037255"/>
            <a:chExt cx="1828353" cy="3901393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5486176" y="2037255"/>
              <a:ext cx="1828353" cy="3901393"/>
            </a:xfrm>
            <a:prstGeom prst="rect">
              <a:avLst/>
            </a:prstGeom>
            <a:solidFill>
              <a:srgbClr val="FF66C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Прямоугольник 9"/>
            <p:cNvSpPr/>
            <p:nvPr/>
          </p:nvSpPr>
          <p:spPr>
            <a:xfrm>
              <a:off x="5486176" y="2037255"/>
              <a:ext cx="1828353" cy="39013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II</a:t>
              </a:r>
              <a:r>
                <a:rPr lang="ru-RU" sz="2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400" b="1" kern="1200" baseline="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МЕДИКО-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ПРОФИЛАКТИЧЕСКИЕ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ТЕХНОЛОГИИ</a:t>
              </a:r>
              <a:endParaRPr lang="ru-RU" sz="2400" b="1" kern="1200" baseline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1357290" y="4143380"/>
            <a:ext cx="7143800" cy="2071702"/>
          </a:xfrm>
          <a:prstGeom prst="rect">
            <a:avLst/>
          </a:prstGeom>
          <a:solidFill>
            <a:srgbClr val="FF66C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just">
              <a:buFont typeface="Wingdings" pitchFamily="2" charset="2"/>
              <a:buChar char="ü"/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Медико-профилактические технологии в дошкольном образовании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ru-RU" b="1" dirty="0" smtClean="0">
                <a:solidFill>
                  <a:srgbClr val="002060"/>
                </a:solidFill>
              </a:rPr>
              <a:t>: организация мониторинга здоровья дошкольников; организация и контроль питания детей; витаминизация, организация профилактических мероприятий; вакцинация,  </a:t>
            </a:r>
            <a:r>
              <a:rPr lang="ru-RU" b="1" dirty="0" err="1" smtClean="0">
                <a:solidFill>
                  <a:srgbClr val="002060"/>
                </a:solidFill>
              </a:rPr>
              <a:t>массаж,физио</a:t>
            </a:r>
            <a:r>
              <a:rPr lang="ru-RU" b="1" dirty="0" smtClean="0">
                <a:solidFill>
                  <a:srgbClr val="002060"/>
                </a:solidFill>
              </a:rPr>
              <a:t> и водные и лечебные  процедуры , организация контроля и помощь в обеспечении требований </a:t>
            </a:r>
            <a:r>
              <a:rPr lang="ru-RU" b="1" dirty="0" err="1" smtClean="0">
                <a:solidFill>
                  <a:srgbClr val="002060"/>
                </a:solidFill>
              </a:rPr>
              <a:t>СанПиН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организация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здоровье сберегающей среды в ДОУ.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II.</a:t>
            </a:r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МЕДИКО-ПРОФИЛАКТИЧЕСКИЕ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7" name="Рисунок 6" descr="C:\Users\Наталья\Desktop\Здоровьесбю проект 2\земфира\IMG_78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7024" y="785794"/>
            <a:ext cx="2436976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Наталья\Desktop\Здоровьесбю проект 2\земфира\IMG_7798.JPG"/>
          <p:cNvPicPr>
            <a:picLocks noChangeAspect="1" noChangeArrowheads="1"/>
          </p:cNvPicPr>
          <p:nvPr/>
        </p:nvPicPr>
        <p:blipFill>
          <a:blip r:embed="rId3" cstate="print"/>
          <a:srcRect l="5357" r="5356"/>
          <a:stretch>
            <a:fillRect/>
          </a:stretch>
        </p:blipFill>
        <p:spPr bwMode="auto">
          <a:xfrm>
            <a:off x="5429256" y="3857628"/>
            <a:ext cx="3714744" cy="3000372"/>
          </a:xfrm>
          <a:prstGeom prst="rect">
            <a:avLst/>
          </a:prstGeom>
          <a:noFill/>
        </p:spPr>
      </p:pic>
      <p:pic>
        <p:nvPicPr>
          <p:cNvPr id="12" name="Рисунок 11" descr="C:\Users\Наталья\Desktop\Здоровьесбю проект 2\земфира\IMG_780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785794"/>
            <a:ext cx="357190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Наталья\Desktop\Здоровьесбю проект 2\земфира\IMG_7797.JPG"/>
          <p:cNvPicPr/>
          <p:nvPr/>
        </p:nvPicPr>
        <p:blipFill>
          <a:blip r:embed="rId5" cstate="print"/>
          <a:srcRect l="33117"/>
          <a:stretch>
            <a:fillRect/>
          </a:stretch>
        </p:blipFill>
        <p:spPr bwMode="auto">
          <a:xfrm>
            <a:off x="3714744" y="785794"/>
            <a:ext cx="3095621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Наталья\Desktop\Здоровьесбю проект 2\земфира\IMG_779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3514725"/>
            <a:ext cx="2643206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Наталья\Desktop\Здоровьесбю проект 2\земфира\IMG_780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86050" y="3500438"/>
            <a:ext cx="2643206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725470"/>
          </a:xfrm>
        </p:spPr>
        <p:txBody>
          <a:bodyPr>
            <a:normAutofit fontScale="90000"/>
          </a:bodyPr>
          <a:lstStyle/>
          <a:p>
            <a:pPr defTabSz="889000">
              <a:lnSpc>
                <a:spcPct val="90000"/>
              </a:lnSpc>
              <a:spcAft>
                <a:spcPct val="35000"/>
              </a:spcAft>
            </a:pP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II.</a:t>
            </a:r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МЕДИКО-ПРОФИЛАКТИЧЕСКИЕ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122" name="Picture 2" descr="C:\Users\Наталья\Desktop\Здоровьесбю проект 2\земфира\IMG_78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00438"/>
            <a:ext cx="4190997" cy="3143248"/>
          </a:xfrm>
          <a:prstGeom prst="rect">
            <a:avLst/>
          </a:prstGeom>
          <a:noFill/>
        </p:spPr>
      </p:pic>
      <p:pic>
        <p:nvPicPr>
          <p:cNvPr id="5123" name="Picture 3" descr="C:\Users\Наталья\Desktop\Здоровьесбю проект 2\земфира\IMG_78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5346" y="857232"/>
            <a:ext cx="3714776" cy="2786082"/>
          </a:xfrm>
          <a:prstGeom prst="rect">
            <a:avLst/>
          </a:prstGeom>
          <a:noFill/>
        </p:spPr>
      </p:pic>
      <p:pic>
        <p:nvPicPr>
          <p:cNvPr id="1026" name="Picture 2" descr="C:\Users\Наталья\Desktop\Здоровьесбю проект 2\земфира\IMG_78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785794"/>
            <a:ext cx="3500430" cy="2625323"/>
          </a:xfrm>
          <a:prstGeom prst="rect">
            <a:avLst/>
          </a:prstGeom>
          <a:noFill/>
        </p:spPr>
      </p:pic>
      <p:pic>
        <p:nvPicPr>
          <p:cNvPr id="1027" name="Picture 3" descr="C:\Users\Наталья\Desktop\Здоровьесбю проект 2\земфира\IMG_78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571876"/>
            <a:ext cx="3857620" cy="28932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725470"/>
          </a:xfrm>
        </p:spPr>
        <p:txBody>
          <a:bodyPr>
            <a:noAutofit/>
          </a:bodyPr>
          <a:lstStyle/>
          <a:p>
            <a:pPr defTabSz="889000">
              <a:lnSpc>
                <a:spcPct val="90000"/>
              </a:lnSpc>
              <a:spcAft>
                <a:spcPct val="35000"/>
              </a:spcAft>
            </a:pPr>
            <a:r>
              <a:rPr lang="ru-RU" sz="2800" b="1" dirty="0" smtClean="0">
                <a:solidFill>
                  <a:srgbClr val="002060"/>
                </a:solidFill>
              </a:rPr>
              <a:t>ВИДЫ ЗДОРОВЬЕСБЕРЕГАЮЩИХ  ТЕХНОЛОГИЙ</a:t>
            </a:r>
            <a:endParaRPr lang="ru-RU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57356" y="1071546"/>
            <a:ext cx="5929354" cy="2143140"/>
          </a:xfrm>
          <a:prstGeom prst="rect">
            <a:avLst/>
          </a:prstGeom>
          <a:solidFill>
            <a:srgbClr val="FF66C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" name="Прямоугольник 3"/>
          <p:cNvSpPr/>
          <p:nvPr/>
        </p:nvSpPr>
        <p:spPr>
          <a:xfrm>
            <a:off x="1357290" y="3500438"/>
            <a:ext cx="7143800" cy="2928958"/>
          </a:xfrm>
          <a:prstGeom prst="rect">
            <a:avLst/>
          </a:prstGeom>
          <a:solidFill>
            <a:srgbClr val="FF66C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технологии, обеспечивающие психическое и социальное здоровье</a:t>
            </a:r>
            <a:r>
              <a:rPr lang="ru-RU" sz="2000" dirty="0" smtClean="0"/>
              <a:t>. </a:t>
            </a:r>
            <a:r>
              <a:rPr lang="ru-RU" sz="2000" dirty="0" smtClean="0">
                <a:solidFill>
                  <a:srgbClr val="002060"/>
                </a:solidFill>
              </a:rPr>
              <a:t>Основная задача этих технологий обеспечение эмоциональной комфортности и позитивного психологического самочувствия ребёнка в процессе общения со сверстниками и взрослыми в детском саду и семье, обеспечение социально-эмоционального благополучия дошкольника. 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8860" y="1142984"/>
            <a:ext cx="52864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III.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Технологии обеспечения социально-психологического благополучия ребенка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МУЗОТЕРАПИЯ</a:t>
            </a:r>
            <a:endParaRPr lang="ru-RU" dirty="0"/>
          </a:p>
        </p:txBody>
      </p:sp>
      <p:pic>
        <p:nvPicPr>
          <p:cNvPr id="1026" name="Picture 2" descr="C:\Users\Наталья\Desktop\Здоровьесбю проект 2\Фото 2\DSC_01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1285860"/>
            <a:ext cx="3643339" cy="2428892"/>
          </a:xfrm>
          <a:prstGeom prst="rect">
            <a:avLst/>
          </a:prstGeom>
          <a:noFill/>
        </p:spPr>
      </p:pic>
      <p:pic>
        <p:nvPicPr>
          <p:cNvPr id="1027" name="Picture 3" descr="C:\Users\Наталья\Desktop\Здоровьесбю проект 2\Фото 2\DSC_01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3929066"/>
            <a:ext cx="3500462" cy="2333642"/>
          </a:xfrm>
          <a:prstGeom prst="rect">
            <a:avLst/>
          </a:prstGeom>
          <a:noFill/>
        </p:spPr>
      </p:pic>
      <p:pic>
        <p:nvPicPr>
          <p:cNvPr id="1028" name="Picture 4" descr="C:\Users\Наталья\Desktop\Здоровьесбю проект 2\Фото 2\DSC_01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952858"/>
            <a:ext cx="3643338" cy="2428892"/>
          </a:xfrm>
          <a:prstGeom prst="rect">
            <a:avLst/>
          </a:prstGeom>
          <a:noFill/>
        </p:spPr>
      </p:pic>
      <p:pic>
        <p:nvPicPr>
          <p:cNvPr id="1029" name="Picture 5" descr="C:\Users\Наталья\Desktop\Здоровьесбю проект 2\Фото 2\DSC_01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1285860"/>
            <a:ext cx="3643338" cy="2428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СКАЗКОТЕРАПИЯ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ПСИХОГИМНАСТИКА 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6" name="Picture 2" descr="C:\Users\Наталья\Desktop\Здоровьесбю проект\Музо\DSC_01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571612"/>
            <a:ext cx="3429025" cy="2286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3" descr="C:\Users\Наталья\Desktop\Здоровьесбю проект\Музо\DSC_01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571612"/>
            <a:ext cx="3464742" cy="23098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4" descr="C:\Users\Наталья\Desktop\Здоровьесбю проект\Музо\DSC_01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4071942"/>
            <a:ext cx="3536181" cy="2357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5" descr="C:\Users\Наталья\Desktop\Здоровьесбю проект\Музо\DSC_01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4071942"/>
            <a:ext cx="3857620" cy="25717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71472" y="0"/>
            <a:ext cx="7772400" cy="1470025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РЕЛАКСАЦИЯ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054" name="Picture 6" descr="C:\Users\Наталья\Desktop\Здоровьесбю проект 2\Фото 2\DSC_03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7" y="1476340"/>
            <a:ext cx="3643338" cy="2428892"/>
          </a:xfrm>
          <a:prstGeom prst="rect">
            <a:avLst/>
          </a:prstGeom>
          <a:noFill/>
        </p:spPr>
      </p:pic>
      <p:pic>
        <p:nvPicPr>
          <p:cNvPr id="9219" name="Picture 3" descr="C:\Users\Наталья\Desktop\Здоровьесбю проект 2\Фото 2\DSC_03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4214818"/>
            <a:ext cx="3429024" cy="2385408"/>
          </a:xfrm>
          <a:prstGeom prst="rect">
            <a:avLst/>
          </a:prstGeom>
          <a:noFill/>
        </p:spPr>
      </p:pic>
      <p:pic>
        <p:nvPicPr>
          <p:cNvPr id="9220" name="Picture 4" descr="C:\Users\Наталья\Desktop\Здоровьесбю проект 2\Фото 2\DSC_0242.JPG"/>
          <p:cNvPicPr>
            <a:picLocks noChangeAspect="1" noChangeArrowheads="1"/>
          </p:cNvPicPr>
          <p:nvPr/>
        </p:nvPicPr>
        <p:blipFill>
          <a:blip r:embed="rId4" cstate="print"/>
          <a:srcRect l="40625" t="24101" r="14999" b="34765"/>
          <a:stretch>
            <a:fillRect/>
          </a:stretch>
        </p:blipFill>
        <p:spPr bwMode="auto">
          <a:xfrm>
            <a:off x="482174" y="4286256"/>
            <a:ext cx="3804074" cy="2286016"/>
          </a:xfrm>
          <a:prstGeom prst="rect">
            <a:avLst/>
          </a:prstGeom>
          <a:noFill/>
        </p:spPr>
      </p:pic>
      <p:pic>
        <p:nvPicPr>
          <p:cNvPr id="9221" name="Picture 5" descr="C:\Users\Наталья\Desktop\Здоровьесбю проект 2\фото физо\DSC_02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1500174"/>
            <a:ext cx="3107553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7"/>
          <p:cNvPicPr>
            <a:picLocks noChangeAspect="1" noChangeArrowheads="1"/>
          </p:cNvPicPr>
          <p:nvPr/>
        </p:nvPicPr>
        <p:blipFill>
          <a:blip r:embed="rId2">
            <a:lum bright="2000"/>
          </a:blip>
          <a:srcRect/>
          <a:stretch>
            <a:fillRect/>
          </a:stretch>
        </p:blipFill>
        <p:spPr bwMode="auto">
          <a:xfrm rot="1978164">
            <a:off x="6718300" y="963613"/>
            <a:ext cx="2365375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787481">
            <a:off x="-22333" y="3804548"/>
            <a:ext cx="3563938" cy="267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225992">
            <a:off x="5978366" y="3894148"/>
            <a:ext cx="3168650" cy="2489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Прямоугольник 3"/>
          <p:cNvSpPr>
            <a:spLocks noChangeArrowheads="1"/>
          </p:cNvSpPr>
          <p:nvPr/>
        </p:nvSpPr>
        <p:spPr bwMode="auto">
          <a:xfrm>
            <a:off x="1571604" y="2786058"/>
            <a:ext cx="676434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40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Психологическая разгрузка </a:t>
            </a:r>
          </a:p>
        </p:txBody>
      </p:sp>
      <p:pic>
        <p:nvPicPr>
          <p:cNvPr id="1434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9882188">
            <a:off x="88212" y="384673"/>
            <a:ext cx="3419475" cy="243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3"/>
          <p:cNvPicPr>
            <a:picLocks noChangeAspect="1" noChangeArrowheads="1"/>
          </p:cNvPicPr>
          <p:nvPr/>
        </p:nvPicPr>
        <p:blipFill>
          <a:blip r:embed="rId6">
            <a:lum bright="2000"/>
          </a:blip>
          <a:srcRect/>
          <a:stretch>
            <a:fillRect/>
          </a:stretch>
        </p:blipFill>
        <p:spPr bwMode="auto">
          <a:xfrm>
            <a:off x="3419475" y="0"/>
            <a:ext cx="3240088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сенсорная комната"/>
          <p:cNvPicPr>
            <a:picLocks noChangeAspect="1" noChangeArrowheads="1"/>
          </p:cNvPicPr>
          <p:nvPr/>
        </p:nvPicPr>
        <p:blipFill>
          <a:blip r:embed="rId7"/>
          <a:srcRect l="5736" t="13326" r="8510"/>
          <a:stretch>
            <a:fillRect/>
          </a:stretch>
        </p:blipFill>
        <p:spPr bwMode="auto">
          <a:xfrm rot="1084394">
            <a:off x="6118713" y="3888268"/>
            <a:ext cx="3387142" cy="268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14678" y="3714752"/>
            <a:ext cx="3625070" cy="2719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rgbClr val="002060"/>
                </a:solidFill>
              </a:rPr>
              <a:t>ВИДЫ ЗДОРОВЬЕСБЕРЕГАЮЩИХ  ТЕХНОЛОГИЙ</a:t>
            </a:r>
            <a:endParaRPr lang="ru-RU" sz="2800" dirty="0"/>
          </a:p>
        </p:txBody>
      </p:sp>
      <p:grpSp>
        <p:nvGrpSpPr>
          <p:cNvPr id="3" name="Группа 7"/>
          <p:cNvGrpSpPr/>
          <p:nvPr/>
        </p:nvGrpSpPr>
        <p:grpSpPr>
          <a:xfrm>
            <a:off x="1928794" y="1357298"/>
            <a:ext cx="5929354" cy="2143140"/>
            <a:chOff x="5486176" y="2037255"/>
            <a:chExt cx="1828353" cy="3901393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5486176" y="2037255"/>
              <a:ext cx="1828353" cy="3901393"/>
            </a:xfrm>
            <a:prstGeom prst="rect">
              <a:avLst/>
            </a:prstGeom>
            <a:solidFill>
              <a:srgbClr val="FF66C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Прямоугольник 9"/>
            <p:cNvSpPr/>
            <p:nvPr/>
          </p:nvSpPr>
          <p:spPr>
            <a:xfrm>
              <a:off x="5486176" y="2037255"/>
              <a:ext cx="1828353" cy="28610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IV</a:t>
              </a:r>
              <a:r>
                <a:rPr lang="ru-RU" sz="2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Валеологического</a:t>
              </a:r>
              <a:r>
                <a:rPr lang="ru-RU" sz="2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просвещения родителей и педагогов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2400" b="1" kern="1200" baseline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1357290" y="3714752"/>
            <a:ext cx="7143800" cy="2500330"/>
          </a:xfrm>
          <a:prstGeom prst="rect">
            <a:avLst/>
          </a:prstGeom>
          <a:solidFill>
            <a:srgbClr val="FF66C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задача данных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технологий-обеспечение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валеологической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образованности родителей воспитанников ДОУ.</a:t>
            </a:r>
            <a:r>
              <a:rPr lang="ru-RU" b="1" dirty="0" smtClean="0"/>
              <a:t> 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</a:rPr>
              <a:t>Э</a:t>
            </a:r>
            <a:r>
              <a:rPr lang="ru-RU" dirty="0" smtClean="0">
                <a:solidFill>
                  <a:srgbClr val="002060"/>
                </a:solidFill>
              </a:rPr>
              <a:t>то прежде всего технологии воспитания культуры здоровья дошкольников. Цель этих технологий - становление осознанного отношения ребёнка к здоровью и жизни человека, накопление знаний о здоровье и развитие умения оберегать, поддерживать и сохранять </a:t>
            </a:r>
            <a:r>
              <a:rPr lang="ru-RU" dirty="0" err="1" smtClean="0">
                <a:solidFill>
                  <a:srgbClr val="002060"/>
                </a:solidFill>
              </a:rPr>
              <a:t>его,задачи</a:t>
            </a:r>
            <a:r>
              <a:rPr lang="ru-RU" dirty="0" smtClean="0">
                <a:solidFill>
                  <a:srgbClr val="002060"/>
                </a:solidFill>
              </a:rPr>
              <a:t>, связанные с оказанием элементарной медицинской, психологической самопомощи и помощи.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5984" y="2571744"/>
            <a:ext cx="5429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Здоровьесберегающие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образовательные     технологии в детском саду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Наталья\Desktop\Здоровьесбю проект 2\Фото 2\DSC_01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00108"/>
            <a:ext cx="3786214" cy="2524143"/>
          </a:xfrm>
          <a:prstGeom prst="rect">
            <a:avLst/>
          </a:prstGeom>
          <a:noFill/>
        </p:spPr>
      </p:pic>
      <p:pic>
        <p:nvPicPr>
          <p:cNvPr id="3075" name="Picture 3" descr="C:\Users\Наталья\Desktop\Здоровьесбю проект 2\Фото 2\DSC_01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071941"/>
            <a:ext cx="3929090" cy="2619393"/>
          </a:xfrm>
          <a:prstGeom prst="rect">
            <a:avLst/>
          </a:prstGeom>
          <a:noFill/>
        </p:spPr>
      </p:pic>
      <p:pic>
        <p:nvPicPr>
          <p:cNvPr id="3076" name="Picture 4" descr="C:\Users\Наталья\Desktop\Здоровьесбю проект 2\Фото 2\DSC_0205.JPG"/>
          <p:cNvPicPr>
            <a:picLocks noChangeAspect="1" noChangeArrowheads="1"/>
          </p:cNvPicPr>
          <p:nvPr/>
        </p:nvPicPr>
        <p:blipFill>
          <a:blip r:embed="rId4" cstate="print"/>
          <a:srcRect t="11966" b="5983"/>
          <a:stretch>
            <a:fillRect/>
          </a:stretch>
        </p:blipFill>
        <p:spPr bwMode="auto">
          <a:xfrm>
            <a:off x="5500694" y="3929066"/>
            <a:ext cx="2143124" cy="2637689"/>
          </a:xfrm>
          <a:prstGeom prst="rect">
            <a:avLst/>
          </a:prstGeom>
          <a:noFill/>
        </p:spPr>
      </p:pic>
      <p:pic>
        <p:nvPicPr>
          <p:cNvPr id="3077" name="Picture 5" descr="C:\Users\Наталья\Desktop\Здоровьесбю проект 2\Фото 2\DSC_01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9125" y="1000108"/>
            <a:ext cx="3750495" cy="250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1143008"/>
          </a:xfrm>
        </p:spPr>
        <p:txBody>
          <a:bodyPr>
            <a:normAutofit/>
          </a:bodyPr>
          <a:lstStyle/>
          <a:p>
            <a:r>
              <a:rPr lang="ru-RU" sz="2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ЗДОРОВЬЕСБЕРЕГАЮЩИХ    ТЕХНОЛОГИЙ</a:t>
            </a:r>
            <a:br>
              <a:rPr lang="ru-RU" sz="2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2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342902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Применительно </a:t>
            </a:r>
            <a:r>
              <a:rPr lang="ru-RU" sz="2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 ребенку –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обеспечение высокого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уровня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здоровья воспитаннику детского сада и воспитание </a:t>
            </a:r>
            <a:r>
              <a:rPr 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валеологической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культуры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Применительно к взрослым –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содействие становлению культуры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здоровья и </a:t>
            </a:r>
            <a:r>
              <a:rPr 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валеологическому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просвещению родителей</a:t>
            </a:r>
          </a:p>
          <a:p>
            <a:pPr>
              <a:lnSpc>
                <a:spcPct val="150000"/>
              </a:lnSpc>
            </a:pPr>
            <a:endParaRPr lang="ru-RU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 здоровом теле</a:t>
            </a:r>
            <a:r>
              <a:rPr lang="en-US" dirty="0" smtClean="0"/>
              <a:t>-</a:t>
            </a:r>
            <a:r>
              <a:rPr lang="ru-RU" dirty="0" smtClean="0"/>
              <a:t> здоровый дух</a:t>
            </a:r>
            <a:r>
              <a:rPr lang="en-US" dirty="0" smtClean="0"/>
              <a:t>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146" name="Picture 2" descr="C:\Users\Наталья\Desktop\Здоровьесбю проект 2\фото физо\DSC_0171.JPG"/>
          <p:cNvPicPr>
            <a:picLocks noChangeAspect="1" noChangeArrowheads="1"/>
          </p:cNvPicPr>
          <p:nvPr/>
        </p:nvPicPr>
        <p:blipFill>
          <a:blip r:embed="rId2" cstate="print"/>
          <a:srcRect r="26230"/>
          <a:stretch>
            <a:fillRect/>
          </a:stretch>
        </p:blipFill>
        <p:spPr bwMode="auto">
          <a:xfrm>
            <a:off x="285720" y="928670"/>
            <a:ext cx="3214678" cy="3048000"/>
          </a:xfrm>
          <a:prstGeom prst="rect">
            <a:avLst/>
          </a:prstGeom>
          <a:noFill/>
        </p:spPr>
      </p:pic>
      <p:pic>
        <p:nvPicPr>
          <p:cNvPr id="6147" name="Picture 3" descr="C:\Users\Наталья\Desktop\Здоровьесбю проект 2\фото физо\DSC_0174.JPG"/>
          <p:cNvPicPr>
            <a:picLocks noChangeAspect="1" noChangeArrowheads="1"/>
          </p:cNvPicPr>
          <p:nvPr/>
        </p:nvPicPr>
        <p:blipFill>
          <a:blip r:embed="rId3" cstate="print"/>
          <a:srcRect t="11765" b="5882"/>
          <a:stretch>
            <a:fillRect/>
          </a:stretch>
        </p:blipFill>
        <p:spPr bwMode="auto">
          <a:xfrm>
            <a:off x="2285984" y="4214818"/>
            <a:ext cx="4143404" cy="2500330"/>
          </a:xfrm>
          <a:prstGeom prst="rect">
            <a:avLst/>
          </a:prstGeom>
          <a:noFill/>
        </p:spPr>
      </p:pic>
      <p:pic>
        <p:nvPicPr>
          <p:cNvPr id="6148" name="Picture 4" descr="C:\Users\Наталья\Desktop\Здоровьесбю проект 2\фото физо\DSC_0175.JPG"/>
          <p:cNvPicPr>
            <a:picLocks noChangeAspect="1" noChangeArrowheads="1"/>
          </p:cNvPicPr>
          <p:nvPr/>
        </p:nvPicPr>
        <p:blipFill>
          <a:blip r:embed="rId4" cstate="print"/>
          <a:srcRect l="16456" t="6962" r="22784" b="3797"/>
          <a:stretch>
            <a:fillRect/>
          </a:stretch>
        </p:blipFill>
        <p:spPr bwMode="auto">
          <a:xfrm>
            <a:off x="4643438" y="928670"/>
            <a:ext cx="3419904" cy="3071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Наедине не скучного здоровья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098" name="Picture 2" descr="C:\Users\Наталья\Desktop\Здоровьесбю проект 2\Фото 2\DSC_01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909" t="4735" r="6857" b="6874"/>
          <a:stretch>
            <a:fillRect/>
          </a:stretch>
        </p:blipFill>
        <p:spPr bwMode="auto">
          <a:xfrm>
            <a:off x="500034" y="1000108"/>
            <a:ext cx="3513219" cy="2643206"/>
          </a:xfrm>
          <a:prstGeom prst="rect">
            <a:avLst/>
          </a:prstGeom>
          <a:noFill/>
        </p:spPr>
      </p:pic>
      <p:pic>
        <p:nvPicPr>
          <p:cNvPr id="4099" name="Picture 3" descr="C:\Users\Наталья\Desktop\Здоровьесбю проект 2\Фото 2\DSC_0200.JPG"/>
          <p:cNvPicPr>
            <a:picLocks noChangeAspect="1" noChangeArrowheads="1"/>
          </p:cNvPicPr>
          <p:nvPr/>
        </p:nvPicPr>
        <p:blipFill>
          <a:blip r:embed="rId3" cstate="print"/>
          <a:srcRect l="4580" t="11450" r="31298"/>
          <a:stretch>
            <a:fillRect/>
          </a:stretch>
        </p:blipFill>
        <p:spPr bwMode="auto">
          <a:xfrm>
            <a:off x="4857752" y="1000108"/>
            <a:ext cx="3500462" cy="2869405"/>
          </a:xfrm>
          <a:prstGeom prst="rect">
            <a:avLst/>
          </a:prstGeom>
          <a:noFill/>
        </p:spPr>
      </p:pic>
      <p:pic>
        <p:nvPicPr>
          <p:cNvPr id="4100" name="Picture 4" descr="C:\Users\Наталья\Desktop\Здоровьесбю проект 2\Фото 2\DSC_0211.JPG"/>
          <p:cNvPicPr>
            <a:picLocks noChangeAspect="1" noChangeArrowheads="1"/>
          </p:cNvPicPr>
          <p:nvPr/>
        </p:nvPicPr>
        <p:blipFill>
          <a:blip r:embed="rId4" cstate="print"/>
          <a:srcRect t="21711" r="18421"/>
          <a:stretch>
            <a:fillRect/>
          </a:stretch>
        </p:blipFill>
        <p:spPr bwMode="auto">
          <a:xfrm>
            <a:off x="4714876" y="4429132"/>
            <a:ext cx="3500462" cy="2239526"/>
          </a:xfrm>
          <a:prstGeom prst="rect">
            <a:avLst/>
          </a:prstGeom>
          <a:noFill/>
        </p:spPr>
      </p:pic>
      <p:pic>
        <p:nvPicPr>
          <p:cNvPr id="4101" name="Picture 5" descr="C:\Users\Наталья\Desktop\Здоровьесбю проект 2\Фото 2\DSC_0212.JPG"/>
          <p:cNvPicPr>
            <a:picLocks noChangeAspect="1" noChangeArrowheads="1"/>
          </p:cNvPicPr>
          <p:nvPr/>
        </p:nvPicPr>
        <p:blipFill>
          <a:blip r:embed="rId5" cstate="print"/>
          <a:srcRect t="19402" r="19402"/>
          <a:stretch>
            <a:fillRect/>
          </a:stretch>
        </p:blipFill>
        <p:spPr bwMode="auto">
          <a:xfrm>
            <a:off x="357158" y="4143380"/>
            <a:ext cx="3714776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Спорт - это сила! Спорт-это радость!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123" name="Picture 3" descr="C:\Users\Наталья\Desktop\Здоровьесбю проект 2\кросс Зимин\IMG_6818.JPG"/>
          <p:cNvPicPr>
            <a:picLocks noChangeAspect="1" noChangeArrowheads="1"/>
          </p:cNvPicPr>
          <p:nvPr/>
        </p:nvPicPr>
        <p:blipFill>
          <a:blip r:embed="rId2" cstate="print"/>
          <a:srcRect t="7813" b="3124"/>
          <a:stretch>
            <a:fillRect/>
          </a:stretch>
        </p:blipFill>
        <p:spPr bwMode="auto">
          <a:xfrm>
            <a:off x="214282" y="1428736"/>
            <a:ext cx="3429006" cy="4214842"/>
          </a:xfrm>
          <a:prstGeom prst="rect">
            <a:avLst/>
          </a:prstGeom>
          <a:noFill/>
        </p:spPr>
      </p:pic>
      <p:pic>
        <p:nvPicPr>
          <p:cNvPr id="5124" name="Picture 4" descr="C:\Users\Наталья\Desktop\Здоровьесбю проект 2\кросс Зимин\IMG_734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1428736"/>
            <a:ext cx="5072098" cy="428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Наталья\Desktop\Здоровьесбю проект 2\Фото родит собр\DSC031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357562"/>
            <a:ext cx="4357718" cy="2863643"/>
          </a:xfrm>
          <a:prstGeom prst="rect">
            <a:avLst/>
          </a:prstGeom>
          <a:noFill/>
        </p:spPr>
      </p:pic>
      <p:pic>
        <p:nvPicPr>
          <p:cNvPr id="2051" name="Picture 3" descr="F:\Виталя Документы+Фото\фото соревнюинвал\IMG_4190.JPG"/>
          <p:cNvPicPr>
            <a:picLocks noChangeAspect="1" noChangeArrowheads="1"/>
          </p:cNvPicPr>
          <p:nvPr/>
        </p:nvPicPr>
        <p:blipFill>
          <a:blip r:embed="rId3" cstate="print"/>
          <a:srcRect t="11458" b="11458"/>
          <a:stretch>
            <a:fillRect/>
          </a:stretch>
        </p:blipFill>
        <p:spPr bwMode="auto">
          <a:xfrm>
            <a:off x="285720" y="642918"/>
            <a:ext cx="4357718" cy="2519323"/>
          </a:xfrm>
          <a:prstGeom prst="rect">
            <a:avLst/>
          </a:prstGeom>
          <a:noFill/>
        </p:spPr>
      </p:pic>
      <p:pic>
        <p:nvPicPr>
          <p:cNvPr id="5" name="Picture 2" descr="C:\Users\Наталья\Desktop\Здоровьесбю проект 2\Фото родит собр\DSC01750.JPG"/>
          <p:cNvPicPr>
            <a:picLocks noChangeAspect="1" noChangeArrowheads="1"/>
          </p:cNvPicPr>
          <p:nvPr/>
        </p:nvPicPr>
        <p:blipFill>
          <a:blip r:embed="rId4" cstate="print"/>
          <a:srcRect t="22059" b="11765"/>
          <a:stretch>
            <a:fillRect/>
          </a:stretch>
        </p:blipFill>
        <p:spPr bwMode="auto">
          <a:xfrm>
            <a:off x="4857752" y="642918"/>
            <a:ext cx="4000496" cy="2643206"/>
          </a:xfrm>
          <a:prstGeom prst="rect">
            <a:avLst/>
          </a:prstGeom>
          <a:noFill/>
        </p:spPr>
      </p:pic>
      <p:pic>
        <p:nvPicPr>
          <p:cNvPr id="6" name="Picture 4" descr="C:\Users\Наталья\Desktop\Здоровьесбю проект 2\Фото родит собр\DSC017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8932" y="3429000"/>
            <a:ext cx="3938787" cy="28575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10" descr="svin98[1]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27813" y="3141663"/>
            <a:ext cx="2039937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Наталья\Desktop\Здоровьесбю проект 2\Валеол\школа род 01.10.15\s21248701[1].jpg"/>
          <p:cNvPicPr>
            <a:picLocks noChangeAspect="1" noChangeArrowheads="1"/>
          </p:cNvPicPr>
          <p:nvPr/>
        </p:nvPicPr>
        <p:blipFill>
          <a:blip r:embed="rId3"/>
          <a:srcRect l="1205" t="53968" r="49398" b="9524"/>
          <a:stretch>
            <a:fillRect/>
          </a:stretch>
        </p:blipFill>
        <p:spPr bwMode="auto">
          <a:xfrm>
            <a:off x="5072066" y="1142984"/>
            <a:ext cx="3214710" cy="2428892"/>
          </a:xfrm>
          <a:prstGeom prst="rect">
            <a:avLst/>
          </a:prstGeom>
          <a:noFill/>
        </p:spPr>
      </p:pic>
      <p:pic>
        <p:nvPicPr>
          <p:cNvPr id="2050" name="Picture 2" descr="C:\Users\Наталья\Desktop\Здоровьесбю проект 2\Валеол\школа род 01.10.15\DSC_04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3643314"/>
            <a:ext cx="3212527" cy="2428892"/>
          </a:xfrm>
          <a:prstGeom prst="rect">
            <a:avLst/>
          </a:prstGeom>
          <a:noFill/>
        </p:spPr>
      </p:pic>
      <p:pic>
        <p:nvPicPr>
          <p:cNvPr id="2051" name="Picture 3" descr="C:\Users\Наталья\Desktop\Здоровьесбю проект 2\Валеол\image-08-10-15-09-34-14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8662" y="1285860"/>
            <a:ext cx="340995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6186502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Результат 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28736"/>
            <a:ext cx="8686800" cy="4000529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Сохранение индекса здоровья в течение  всего периода посещения детского сада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Сформированы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навыки  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здорового образа жизни  воспитанников, педагогов, родителей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Участие детей включая детей с ОВЗ в городских соревнований</a:t>
            </a:r>
          </a:p>
        </p:txBody>
      </p:sp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572264" y="0"/>
            <a:ext cx="2571736" cy="1500174"/>
          </a:xfrm>
          <a:prstGeom prst="irregularSeal2">
            <a:avLst/>
          </a:prstGeom>
          <a:solidFill>
            <a:srgbClr val="FADBA4"/>
          </a:solidFill>
          <a:ln w="28575">
            <a:solidFill>
              <a:srgbClr val="99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В здоровье -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сила!</a:t>
            </a:r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5572132" y="3857628"/>
            <a:ext cx="3181339" cy="2714620"/>
          </a:xfrm>
          <a:prstGeom prst="irregularSeal2">
            <a:avLst/>
          </a:prstGeom>
          <a:solidFill>
            <a:srgbClr val="FFFF66"/>
          </a:solidFill>
          <a:ln w="28575">
            <a:solidFill>
              <a:srgbClr val="99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 dirty="0" smtClean="0">
                <a:solidFill>
                  <a:srgbClr val="993300"/>
                </a:solidFill>
              </a:rPr>
              <a:t>СПОРТ</a:t>
            </a:r>
            <a:endParaRPr lang="ru-RU" sz="2400" b="1" dirty="0">
              <a:solidFill>
                <a:srgbClr val="993300"/>
              </a:solidFill>
            </a:endParaRPr>
          </a:p>
          <a:p>
            <a:pPr algn="ctr"/>
            <a:r>
              <a:rPr lang="ru-RU" sz="2400" b="1" dirty="0">
                <a:solidFill>
                  <a:srgbClr val="993300"/>
                </a:solidFill>
              </a:rPr>
              <a:t>это  радость!</a:t>
            </a:r>
          </a:p>
        </p:txBody>
      </p:sp>
      <p:sp>
        <p:nvSpPr>
          <p:cNvPr id="6" name="AutoShape 8"/>
          <p:cNvSpPr>
            <a:spLocks noChangeArrowheads="1"/>
          </p:cNvSpPr>
          <p:nvPr/>
        </p:nvSpPr>
        <p:spPr bwMode="auto">
          <a:xfrm rot="1159243">
            <a:off x="-59020" y="4479483"/>
            <a:ext cx="3137025" cy="2198724"/>
          </a:xfrm>
          <a:prstGeom prst="irregularSeal2">
            <a:avLst/>
          </a:prstGeom>
          <a:solidFill>
            <a:srgbClr val="F6A8E7"/>
          </a:solidFill>
          <a:ln w="28575">
            <a:solidFill>
              <a:srgbClr val="99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 ЗДОРОВОМ ТЕЛЕ-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ЗДОРОВЫЙ ДУХ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  </a:t>
            </a:r>
            <a:r>
              <a:rPr lang="ru-RU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здоровьесбережения</a:t>
            </a:r>
            <a:endParaRPr lang="ru-RU" sz="3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282" y="1285860"/>
            <a:ext cx="8786874" cy="5247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адаптированных условий для развития обучения, оздоровления детей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Охрана и укрепление психофизического здоровья детей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Совершенствование функций организма, повышение его защитных свойств и устойчивости к заболеваниям средствами здоровьесберегающих технологий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Воспитание в потребности ЗОЖ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-создание положительного эмоционального настроя и снятие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психоэмоционального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напряжения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ВИДЫ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375518020"/>
              </p:ext>
            </p:extLst>
          </p:nvPr>
        </p:nvGraphicFramePr>
        <p:xfrm>
          <a:off x="0" y="428604"/>
          <a:ext cx="9144000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776755545"/>
              </p:ext>
            </p:extLst>
          </p:nvPr>
        </p:nvGraphicFramePr>
        <p:xfrm>
          <a:off x="285720" y="142852"/>
          <a:ext cx="8301038" cy="6357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/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ru-RU" sz="3100" b="1" dirty="0" smtClean="0">
                <a:solidFill>
                  <a:schemeClr val="accent4">
                    <a:lumMod val="50000"/>
                  </a:schemeClr>
                </a:solidFill>
              </a:rPr>
              <a:t>ВИДЫ ЗДОРОВЬЕСБЕРЕГАЮЩИХ </a:t>
            </a:r>
            <a:r>
              <a:rPr lang="en-US" sz="3100" b="1" dirty="0" smtClean="0">
                <a:solidFill>
                  <a:schemeClr val="accent4">
                    <a:lumMod val="50000"/>
                  </a:schemeClr>
                </a:solidFill>
              </a:rPr>
              <a:t>  </a:t>
            </a:r>
            <a:r>
              <a:rPr lang="ru-RU" sz="3100" b="1" dirty="0" smtClean="0">
                <a:solidFill>
                  <a:schemeClr val="accent4">
                    <a:lumMod val="50000"/>
                  </a:schemeClr>
                </a:solidFill>
              </a:rPr>
              <a:t>ТЕХНОЛОГИЙ</a:t>
            </a:r>
            <a:endParaRPr lang="ru-RU" sz="31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1643050"/>
            <a:ext cx="7929618" cy="1214446"/>
          </a:xfrm>
          <a:prstGeom prst="rect">
            <a:avLst/>
          </a:prstGeom>
          <a:solidFill>
            <a:srgbClr val="7030A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kern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I.</a:t>
            </a: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3200" b="1" kern="1200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изкультурно-оздоровительные </a:t>
            </a: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технологии</a:t>
            </a:r>
            <a:endParaRPr lang="ru-RU" sz="3200" b="1" kern="1200" baseline="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3214686"/>
            <a:ext cx="8001056" cy="3357586"/>
          </a:xfrm>
          <a:prstGeom prst="rect">
            <a:avLst/>
          </a:prstGeom>
          <a:solidFill>
            <a:srgbClr val="7030A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400" dirty="0" smtClean="0">
                <a:cs typeface="Traditional Arabic" pitchFamily="18" charset="-78"/>
              </a:rPr>
              <a:t>технологии, направленные на физическое развитие и укрепление здоровья ребенка: развитие физических качеств, двигательной активности и становление физической культуры дошкольников, закаливание, </a:t>
            </a:r>
            <a:r>
              <a:rPr lang="ru-RU" sz="2400" dirty="0" smtClean="0">
                <a:cs typeface="Traditional Arabic" pitchFamily="18" charset="-78"/>
              </a:rPr>
              <a:t> плавание, дыхательная </a:t>
            </a:r>
            <a:r>
              <a:rPr lang="ru-RU" sz="2400" dirty="0" smtClean="0">
                <a:cs typeface="Traditional Arabic" pitchFamily="18" charset="-78"/>
              </a:rPr>
              <a:t>гимнастика, массаж и самомассаж, профилактика плоскостопия и формирование правильной осанки</a:t>
            </a:r>
            <a:r>
              <a:rPr lang="ru-RU" sz="2400" dirty="0" smtClean="0">
                <a:cs typeface="Traditional Arabic" pitchFamily="18" charset="-78"/>
              </a:rPr>
              <a:t>, </a:t>
            </a:r>
            <a:r>
              <a:rPr lang="ru-RU" sz="2400" dirty="0" smtClean="0">
                <a:cs typeface="Traditional Arabic" pitchFamily="18" charset="-78"/>
              </a:rPr>
              <a:t>на тренажерах, воспитание привычки к повседневной физической активности и заботе о здоровье 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raditional Arabic" pitchFamily="18" charset="-78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4286248" y="2928934"/>
            <a:ext cx="285752" cy="428628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27478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Утренние оздоровительные мероприятия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1266" name="Picture 2" descr="C:\Users\Наталья\Desktop\Здоровьесбю проект 2\IMG_77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1589" r="6199" b="9085"/>
          <a:stretch>
            <a:fillRect/>
          </a:stretch>
        </p:blipFill>
        <p:spPr bwMode="auto">
          <a:xfrm>
            <a:off x="571472" y="1500174"/>
            <a:ext cx="3500462" cy="2571768"/>
          </a:xfrm>
          <a:prstGeom prst="rect">
            <a:avLst/>
          </a:prstGeom>
          <a:noFill/>
        </p:spPr>
      </p:pic>
      <p:pic>
        <p:nvPicPr>
          <p:cNvPr id="11267" name="Picture 3" descr="C:\Users\Наталья\Desktop\Здоровьесбю проект 2\Фото 2\DSC_0304.JPG"/>
          <p:cNvPicPr>
            <a:picLocks noChangeAspect="1" noChangeArrowheads="1"/>
          </p:cNvPicPr>
          <p:nvPr/>
        </p:nvPicPr>
        <p:blipFill>
          <a:blip r:embed="rId3" cstate="print"/>
          <a:srcRect l="5468" t="16015" b="4297"/>
          <a:stretch>
            <a:fillRect/>
          </a:stretch>
        </p:blipFill>
        <p:spPr bwMode="auto">
          <a:xfrm>
            <a:off x="571472" y="4429132"/>
            <a:ext cx="3603386" cy="2185639"/>
          </a:xfrm>
          <a:prstGeom prst="rect">
            <a:avLst/>
          </a:prstGeom>
          <a:noFill/>
        </p:spPr>
      </p:pic>
      <p:pic>
        <p:nvPicPr>
          <p:cNvPr id="11268" name="Picture 4" descr="C:\Users\Наталья\Desktop\Здоровьесбю проект 2\Фото 2\DSC_03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2033" y="4429132"/>
            <a:ext cx="3286116" cy="2190744"/>
          </a:xfrm>
          <a:prstGeom prst="rect">
            <a:avLst/>
          </a:prstGeom>
          <a:noFill/>
        </p:spPr>
      </p:pic>
      <p:pic>
        <p:nvPicPr>
          <p:cNvPr id="11269" name="Picture 5" descr="C:\Users\Наталья\Desktop\Здоровьесбю проект 2\фото физо\DSC_0213.JPG"/>
          <p:cNvPicPr>
            <a:picLocks noChangeAspect="1" noChangeArrowheads="1"/>
          </p:cNvPicPr>
          <p:nvPr/>
        </p:nvPicPr>
        <p:blipFill>
          <a:blip r:embed="rId5" cstate="print"/>
          <a:srcRect r="10417"/>
          <a:stretch>
            <a:fillRect/>
          </a:stretch>
        </p:blipFill>
        <p:spPr bwMode="auto">
          <a:xfrm>
            <a:off x="4786314" y="1571612"/>
            <a:ext cx="3286148" cy="2428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285728"/>
            <a:ext cx="8201028" cy="121444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Коррекционные упражнения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8194" name="Picture 2" descr="C:\Users\Наталья\Desktop\Здоровьесбю проект 2\Фото 2\DSC_02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736"/>
            <a:ext cx="4357686" cy="2905124"/>
          </a:xfrm>
          <a:prstGeom prst="rect">
            <a:avLst/>
          </a:prstGeom>
          <a:noFill/>
        </p:spPr>
      </p:pic>
      <p:pic>
        <p:nvPicPr>
          <p:cNvPr id="8196" name="Picture 4" descr="C:\Users\Наталья\Desktop\Здоровьесбю проект 2\Фото 2\DSC_0351.JPG"/>
          <p:cNvPicPr>
            <a:picLocks noChangeAspect="1" noChangeArrowheads="1"/>
          </p:cNvPicPr>
          <p:nvPr/>
        </p:nvPicPr>
        <p:blipFill>
          <a:blip r:embed="rId3" cstate="print"/>
          <a:srcRect l="781" t="33594" r="7812" b="5468"/>
          <a:stretch>
            <a:fillRect/>
          </a:stretch>
        </p:blipFill>
        <p:spPr bwMode="auto">
          <a:xfrm>
            <a:off x="285720" y="4572008"/>
            <a:ext cx="4286280" cy="1968490"/>
          </a:xfrm>
          <a:prstGeom prst="rect">
            <a:avLst/>
          </a:prstGeom>
          <a:noFill/>
        </p:spPr>
      </p:pic>
      <p:pic>
        <p:nvPicPr>
          <p:cNvPr id="8198" name="Picture 6" descr="C:\Users\Наталья\Desktop\Здоровьесбю проект 2\фото физо\DSC_02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428736"/>
            <a:ext cx="3571900" cy="2786082"/>
          </a:xfrm>
          <a:prstGeom prst="rect">
            <a:avLst/>
          </a:prstGeom>
          <a:noFill/>
        </p:spPr>
      </p:pic>
      <p:pic>
        <p:nvPicPr>
          <p:cNvPr id="8199" name="Picture 7" descr="C:\Users\Наталья\Desktop\Здоровьесбю проект 2\Фото 2\DSC_0235.JPG"/>
          <p:cNvPicPr>
            <a:picLocks noChangeAspect="1" noChangeArrowheads="1"/>
          </p:cNvPicPr>
          <p:nvPr/>
        </p:nvPicPr>
        <p:blipFill>
          <a:blip r:embed="rId5" cstate="print"/>
          <a:srcRect t="31250" r="7031" b="7812"/>
          <a:stretch>
            <a:fillRect/>
          </a:stretch>
        </p:blipFill>
        <p:spPr bwMode="auto">
          <a:xfrm>
            <a:off x="4929190" y="4572008"/>
            <a:ext cx="3435721" cy="1928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1324</TotalTime>
  <Words>711</Words>
  <PresentationFormat>Экран (4:3)</PresentationFormat>
  <Paragraphs>96</Paragraphs>
  <Slides>35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Слайд 1</vt:lpstr>
      <vt:lpstr>Слайд 2</vt:lpstr>
      <vt:lpstr>ЦЕЛЬ  ЗДОРОВЬЕСБЕРЕГАЮЩИХ    ТЕХНОЛОГИЙ </vt:lpstr>
      <vt:lpstr>Задачи  здоровьесбережения</vt:lpstr>
      <vt:lpstr>ВИДЫ </vt:lpstr>
      <vt:lpstr>Слайд 6</vt:lpstr>
      <vt:lpstr> ВИДЫ ЗДОРОВЬЕСБЕРЕГАЮЩИХ   ТЕХНОЛОГИЙ</vt:lpstr>
      <vt:lpstr>Утренние оздоровительные мероприятия</vt:lpstr>
      <vt:lpstr>Коррекционные упражнения</vt:lpstr>
      <vt:lpstr>  РАЗВИТИЕ ФИЗИЧЕСКИХ КАЧЕСТВ </vt:lpstr>
      <vt:lpstr>Подвижные игры и эстафеты</vt:lpstr>
      <vt:lpstr> спортивные игры </vt:lpstr>
      <vt:lpstr>Дыхательные упражнения</vt:lpstr>
      <vt:lpstr>САМОМАССАЖ</vt:lpstr>
      <vt:lpstr>  Развлечение праздники   </vt:lpstr>
      <vt:lpstr>                        Работа с детьми с  ОВЗ</vt:lpstr>
      <vt:lpstr>  СОРЕВНОВАНИЯ</vt:lpstr>
      <vt:lpstr>Коррекционное плавание</vt:lpstr>
      <vt:lpstr>Кружок «Осьминожки» </vt:lpstr>
      <vt:lpstr>ВИДЫ ЗДОРОВЬЕСБЕРЕГАЮЩИХ  ТЕХНОЛОГИЙ</vt:lpstr>
      <vt:lpstr> II.МЕДИКО-ПРОФИЛАКТИЧЕСКИЕ </vt:lpstr>
      <vt:lpstr> II.МЕДИКО-ПРОФИЛАКТИЧЕСКИЕ </vt:lpstr>
      <vt:lpstr>ВИДЫ ЗДОРОВЬЕСБЕРЕГАЮЩИХ  ТЕХНОЛОГИЙ</vt:lpstr>
      <vt:lpstr>МУЗОТЕРАПИЯ</vt:lpstr>
      <vt:lpstr>СКАЗКОТЕРАПИЯ ПСИХОГИМНАСТИКА </vt:lpstr>
      <vt:lpstr>РЕЛАКСАЦИЯ</vt:lpstr>
      <vt:lpstr>Слайд 27</vt:lpstr>
      <vt:lpstr>ВИДЫ ЗДОРОВЬЕСБЕРЕГАЮЩИХ  ТЕХНОЛОГИЙ</vt:lpstr>
      <vt:lpstr>Слайд 29</vt:lpstr>
      <vt:lpstr>В здоровом теле- здоровый дух! </vt:lpstr>
      <vt:lpstr>Наедине не скучного здоровья </vt:lpstr>
      <vt:lpstr>Спорт - это сила! Спорт-это радость!</vt:lpstr>
      <vt:lpstr>Слайд 33</vt:lpstr>
      <vt:lpstr>Слайд 34</vt:lpstr>
      <vt:lpstr>Результат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Применение здоровьесберегающих технологий  в физкультурно-оздоровительной работе</dc:title>
  <dc:creator>Наталья</dc:creator>
  <cp:lastModifiedBy>Наталья</cp:lastModifiedBy>
  <cp:revision>42</cp:revision>
  <dcterms:created xsi:type="dcterms:W3CDTF">2015-11-16T08:36:04Z</dcterms:created>
  <dcterms:modified xsi:type="dcterms:W3CDTF">2015-12-02T10:51:29Z</dcterms:modified>
</cp:coreProperties>
</file>